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fe50adf3e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e47e4a5844006"/>
  </p:sldMasterIdLst>
  <p:sldIdLst>
    <p:sldId xmlns:r="http://schemas.openxmlformats.org/officeDocument/2006/relationships" id="256" r:id="R66bf69673a024d19"/>
    <p:sldId xmlns:r="http://schemas.openxmlformats.org/officeDocument/2006/relationships" id="257" r:id="R41f505333d014801"/>
    <p:sldId xmlns:r="http://schemas.openxmlformats.org/officeDocument/2006/relationships" id="258" r:id="R9c55d0e64a174d53"/>
    <p:sldId xmlns:r="http://schemas.openxmlformats.org/officeDocument/2006/relationships" id="259" r:id="Rb19d54546f4d448e"/>
    <p:sldId xmlns:r="http://schemas.openxmlformats.org/officeDocument/2006/relationships" id="260" r:id="R86042b8ba2a2466b"/>
    <p:sldId xmlns:r="http://schemas.openxmlformats.org/officeDocument/2006/relationships" id="261" r:id="R4ff2bab6484c4524"/>
    <p:sldId xmlns:r="http://schemas.openxmlformats.org/officeDocument/2006/relationships" id="262" r:id="R74a520324f85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e47e4a5844006" /><Relationship Type="http://schemas.openxmlformats.org/officeDocument/2006/relationships/slide" Target="/ppt/slides/slide1.xml" Id="R66bf69673a024d19" /><Relationship Type="http://schemas.openxmlformats.org/officeDocument/2006/relationships/slide" Target="/ppt/slides/slide2.xml" Id="R41f505333d014801" /><Relationship Type="http://schemas.openxmlformats.org/officeDocument/2006/relationships/slide" Target="/ppt/slides/slide3.xml" Id="R9c55d0e64a174d53" /><Relationship Type="http://schemas.openxmlformats.org/officeDocument/2006/relationships/slide" Target="/ppt/slides/slide4.xml" Id="Rb19d54546f4d448e" /><Relationship Type="http://schemas.openxmlformats.org/officeDocument/2006/relationships/slide" Target="/ppt/slides/slide5.xml" Id="R86042b8ba2a2466b" /><Relationship Type="http://schemas.openxmlformats.org/officeDocument/2006/relationships/slide" Target="/ppt/slides/slide6.xml" Id="R4ff2bab6484c4524" /><Relationship Type="http://schemas.openxmlformats.org/officeDocument/2006/relationships/slide" Target="/ppt/slides/slide7.xml" Id="R74a520324f85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2af3297b5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0ae8a1394f8c" /><Relationship Type="http://schemas.openxmlformats.org/officeDocument/2006/relationships/theme" Target="/ppt/slideMasters/theme/theme1.xml" Id="Race20dba4a3c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b0ae8a139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5b1d7d030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55e2d9141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fa00340b4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832b0642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d5de06bb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a15881e6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368c26ef44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