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6c2a28283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fac58d3e44f2b"/>
  </p:sldMasterIdLst>
  <p:sldIdLst>
    <p:sldId xmlns:r="http://schemas.openxmlformats.org/officeDocument/2006/relationships" id="256" r:id="Rf65ac095b70e4df4"/>
    <p:sldId xmlns:r="http://schemas.openxmlformats.org/officeDocument/2006/relationships" id="257" r:id="Ra391281a5e49497a"/>
    <p:sldId xmlns:r="http://schemas.openxmlformats.org/officeDocument/2006/relationships" id="258" r:id="R040ea2ad3b874893"/>
    <p:sldId xmlns:r="http://schemas.openxmlformats.org/officeDocument/2006/relationships" id="259" r:id="R22bbe1b24c32477d"/>
    <p:sldId xmlns:r="http://schemas.openxmlformats.org/officeDocument/2006/relationships" id="260" r:id="Rb1c096e421f9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fac58d3e44f2b" /><Relationship Type="http://schemas.openxmlformats.org/officeDocument/2006/relationships/slide" Target="/ppt/slides/slide1.xml" Id="Rf65ac095b70e4df4" /><Relationship Type="http://schemas.openxmlformats.org/officeDocument/2006/relationships/slide" Target="/ppt/slides/slide2.xml" Id="Ra391281a5e49497a" /><Relationship Type="http://schemas.openxmlformats.org/officeDocument/2006/relationships/slide" Target="/ppt/slides/slide3.xml" Id="R040ea2ad3b874893" /><Relationship Type="http://schemas.openxmlformats.org/officeDocument/2006/relationships/slide" Target="/ppt/slides/slide4.xml" Id="R22bbe1b24c32477d" /><Relationship Type="http://schemas.openxmlformats.org/officeDocument/2006/relationships/slide" Target="/ppt/slides/slide5.xml" Id="Rb1c096e421f9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5a4d504a4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129a3cadd411f" /><Relationship Type="http://schemas.openxmlformats.org/officeDocument/2006/relationships/theme" Target="/ppt/slideMasters/theme/theme1.xml" Id="R250edec4756e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b129a3cadd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beb7980b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d480a2728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ef5e7c0cc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6b57f96f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933b9cd4543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MERIDIEN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MERIDIEN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