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62ae2ad81245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f8c65a7b4b421f"/>
  </p:sldMasterIdLst>
  <p:sldIdLst>
    <p:sldId xmlns:r="http://schemas.openxmlformats.org/officeDocument/2006/relationships" id="256" r:id="R2249e0e83a884ca5"/>
    <p:sldId xmlns:r="http://schemas.openxmlformats.org/officeDocument/2006/relationships" id="257" r:id="Rabbf672f3fde47a0"/>
    <p:sldId xmlns:r="http://schemas.openxmlformats.org/officeDocument/2006/relationships" id="258" r:id="R12afae24f31d4499"/>
    <p:sldId xmlns:r="http://schemas.openxmlformats.org/officeDocument/2006/relationships" id="259" r:id="R899609c67407415b"/>
    <p:sldId xmlns:r="http://schemas.openxmlformats.org/officeDocument/2006/relationships" id="260" r:id="Re122c9689edb41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f8c65a7b4b421f" /><Relationship Type="http://schemas.openxmlformats.org/officeDocument/2006/relationships/slide" Target="/ppt/slides/slide1.xml" Id="R2249e0e83a884ca5" /><Relationship Type="http://schemas.openxmlformats.org/officeDocument/2006/relationships/slide" Target="/ppt/slides/slide2.xml" Id="Rabbf672f3fde47a0" /><Relationship Type="http://schemas.openxmlformats.org/officeDocument/2006/relationships/slide" Target="/ppt/slides/slide3.xml" Id="R12afae24f31d4499" /><Relationship Type="http://schemas.openxmlformats.org/officeDocument/2006/relationships/slide" Target="/ppt/slides/slide4.xml" Id="R899609c67407415b" /><Relationship Type="http://schemas.openxmlformats.org/officeDocument/2006/relationships/slide" Target="/ppt/slides/slide5.xml" Id="Re122c9689edb41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dc203ec41249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6571978cb42fc" /><Relationship Type="http://schemas.openxmlformats.org/officeDocument/2006/relationships/theme" Target="/ppt/slideMasters/theme/theme1.xml" Id="R0489049e1c0b46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06571978cb42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29a89c66845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82ccffa154e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358a961bf4f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929798b4848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3af52018e48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ANUND DYRUD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ANUND DYRUD ble etablert [år] og holder til i Gvarv.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Hørtevegen 327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3810 Gvarv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95 56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984 919 085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ANUND DYRUD</a:t>
            </a:r>
          </a:p>
        </p:txBody>
      </p:sp>
    </p:spTree>
  </p:cSld>
  <p:clrMapOvr>
    <a:masterClrMapping xmlns:a="http://schemas.openxmlformats.org/drawingml/2006/main"/>
  </p:clrMapOvr>
</p:sld>
</file>