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daf1ab681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c8a661c0d4250"/>
  </p:sldMasterIdLst>
  <p:sldIdLst>
    <p:sldId xmlns:r="http://schemas.openxmlformats.org/officeDocument/2006/relationships" id="256" r:id="R8b4c7b06f2694400"/>
    <p:sldId xmlns:r="http://schemas.openxmlformats.org/officeDocument/2006/relationships" id="257" r:id="R67e8bd527eff43bb"/>
    <p:sldId xmlns:r="http://schemas.openxmlformats.org/officeDocument/2006/relationships" id="258" r:id="R7b5905038c7d4b92"/>
    <p:sldId xmlns:r="http://schemas.openxmlformats.org/officeDocument/2006/relationships" id="259" r:id="R2f140cdbbe834ea3"/>
    <p:sldId xmlns:r="http://schemas.openxmlformats.org/officeDocument/2006/relationships" id="260" r:id="R9ac0fc0702c34560"/>
    <p:sldId xmlns:r="http://schemas.openxmlformats.org/officeDocument/2006/relationships" id="261" r:id="Rf96a387f7b854be7"/>
    <p:sldId xmlns:r="http://schemas.openxmlformats.org/officeDocument/2006/relationships" id="262" r:id="R7562c993ee3a43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c8a661c0d4250" /><Relationship Type="http://schemas.openxmlformats.org/officeDocument/2006/relationships/slide" Target="/ppt/slides/slide1.xml" Id="R8b4c7b06f2694400" /><Relationship Type="http://schemas.openxmlformats.org/officeDocument/2006/relationships/slide" Target="/ppt/slides/slide2.xml" Id="R67e8bd527eff43bb" /><Relationship Type="http://schemas.openxmlformats.org/officeDocument/2006/relationships/slide" Target="/ppt/slides/slide3.xml" Id="R7b5905038c7d4b92" /><Relationship Type="http://schemas.openxmlformats.org/officeDocument/2006/relationships/slide" Target="/ppt/slides/slide4.xml" Id="R2f140cdbbe834ea3" /><Relationship Type="http://schemas.openxmlformats.org/officeDocument/2006/relationships/slide" Target="/ppt/slides/slide5.xml" Id="R9ac0fc0702c34560" /><Relationship Type="http://schemas.openxmlformats.org/officeDocument/2006/relationships/slide" Target="/ppt/slides/slide6.xml" Id="Rf96a387f7b854be7" /><Relationship Type="http://schemas.openxmlformats.org/officeDocument/2006/relationships/slide" Target="/ppt/slides/slide7.xml" Id="R7562c993ee3a43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e5b8b50d44e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34c68673c406b" /><Relationship Type="http://schemas.openxmlformats.org/officeDocument/2006/relationships/theme" Target="/ppt/slideMasters/theme/theme1.xml" Id="Rb83e4242e919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34c68673c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b48a93dd9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cd8096cc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d0df84dfa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04dd82e16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3872277b5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5acc6ff942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be5af888a45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