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89f2ce2e354b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a11da21575442c"/>
  </p:sldMasterIdLst>
  <p:sldIdLst>
    <p:sldId xmlns:r="http://schemas.openxmlformats.org/officeDocument/2006/relationships" id="256" r:id="R05e4dfe7bf3f43bc"/>
    <p:sldId xmlns:r="http://schemas.openxmlformats.org/officeDocument/2006/relationships" id="257" r:id="Rde75938ecde44076"/>
    <p:sldId xmlns:r="http://schemas.openxmlformats.org/officeDocument/2006/relationships" id="258" r:id="Rb841c2d42a5f4bbe"/>
    <p:sldId xmlns:r="http://schemas.openxmlformats.org/officeDocument/2006/relationships" id="259" r:id="Re26494f858804887"/>
    <p:sldId xmlns:r="http://schemas.openxmlformats.org/officeDocument/2006/relationships" id="260" r:id="Rf8a6a78f3f85426b"/>
    <p:sldId xmlns:r="http://schemas.openxmlformats.org/officeDocument/2006/relationships" id="261" r:id="Re7ad40b09ee546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a11da21575442c" /><Relationship Type="http://schemas.openxmlformats.org/officeDocument/2006/relationships/slide" Target="/ppt/slides/slide1.xml" Id="R05e4dfe7bf3f43bc" /><Relationship Type="http://schemas.openxmlformats.org/officeDocument/2006/relationships/slide" Target="/ppt/slides/slide2.xml" Id="Rde75938ecde44076" /><Relationship Type="http://schemas.openxmlformats.org/officeDocument/2006/relationships/slide" Target="/ppt/slides/slide3.xml" Id="Rb841c2d42a5f4bbe" /><Relationship Type="http://schemas.openxmlformats.org/officeDocument/2006/relationships/slide" Target="/ppt/slides/slide4.xml" Id="Re26494f858804887" /><Relationship Type="http://schemas.openxmlformats.org/officeDocument/2006/relationships/slide" Target="/ppt/slides/slide5.xml" Id="Rf8a6a78f3f85426b" /><Relationship Type="http://schemas.openxmlformats.org/officeDocument/2006/relationships/slide" Target="/ppt/slides/slide6.xml" Id="Re7ad40b09ee546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4d25b4a7ff4c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d504195554872" /><Relationship Type="http://schemas.openxmlformats.org/officeDocument/2006/relationships/theme" Target="/ppt/slideMasters/theme/theme1.xml" Id="R3dad7b55376942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bd5041955548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33315ef6141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eef27e89f4c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64cf3191445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9abe48ec74f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dc0432dff4e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fd09b011749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REVISJONSKOMPANIET MIDT-NORGE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Sluppenvegen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84 45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post@revisjonskompaniet.no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www.revisjonskompaniet.no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984 845 499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