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5b1bfaa54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95cb555024aac"/>
  </p:sldMasterIdLst>
  <p:sldIdLst>
    <p:sldId xmlns:r="http://schemas.openxmlformats.org/officeDocument/2006/relationships" id="256" r:id="Rb0b0025be0f74cab"/>
    <p:sldId xmlns:r="http://schemas.openxmlformats.org/officeDocument/2006/relationships" id="257" r:id="Rf206966fbfe64d72"/>
    <p:sldId xmlns:r="http://schemas.openxmlformats.org/officeDocument/2006/relationships" id="258" r:id="R2de112359e444ea2"/>
    <p:sldId xmlns:r="http://schemas.openxmlformats.org/officeDocument/2006/relationships" id="259" r:id="Ra885d21e56df4be9"/>
    <p:sldId xmlns:r="http://schemas.openxmlformats.org/officeDocument/2006/relationships" id="260" r:id="R00e50668dc9a47c2"/>
    <p:sldId xmlns:r="http://schemas.openxmlformats.org/officeDocument/2006/relationships" id="261" r:id="R67f93a5295934ed5"/>
    <p:sldId xmlns:r="http://schemas.openxmlformats.org/officeDocument/2006/relationships" id="262" r:id="R8ffaf546b90a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95cb555024aac" /><Relationship Type="http://schemas.openxmlformats.org/officeDocument/2006/relationships/slide" Target="/ppt/slides/slide1.xml" Id="Rb0b0025be0f74cab" /><Relationship Type="http://schemas.openxmlformats.org/officeDocument/2006/relationships/slide" Target="/ppt/slides/slide2.xml" Id="Rf206966fbfe64d72" /><Relationship Type="http://schemas.openxmlformats.org/officeDocument/2006/relationships/slide" Target="/ppt/slides/slide3.xml" Id="R2de112359e444ea2" /><Relationship Type="http://schemas.openxmlformats.org/officeDocument/2006/relationships/slide" Target="/ppt/slides/slide4.xml" Id="Ra885d21e56df4be9" /><Relationship Type="http://schemas.openxmlformats.org/officeDocument/2006/relationships/slide" Target="/ppt/slides/slide5.xml" Id="R00e50668dc9a47c2" /><Relationship Type="http://schemas.openxmlformats.org/officeDocument/2006/relationships/slide" Target="/ppt/slides/slide6.xml" Id="R67f93a5295934ed5" /><Relationship Type="http://schemas.openxmlformats.org/officeDocument/2006/relationships/slide" Target="/ppt/slides/slide7.xml" Id="R8ffaf546b90a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abec453d2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c381b40f04d60" /><Relationship Type="http://schemas.openxmlformats.org/officeDocument/2006/relationships/theme" Target="/ppt/slideMasters/theme/theme1.xml" Id="R23ac45ef78e04a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c381b40f0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eaa8b076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dfd26dc8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0ff4d23f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56e6e0bc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deb6fa4b7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b0fa23984e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37144bff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