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913a20066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86c212044424c"/>
  </p:sldMasterIdLst>
  <p:sldIdLst>
    <p:sldId xmlns:r="http://schemas.openxmlformats.org/officeDocument/2006/relationships" id="256" r:id="R10126808fe5c4309"/>
    <p:sldId xmlns:r="http://schemas.openxmlformats.org/officeDocument/2006/relationships" id="257" r:id="Rcd80bf23c4614420"/>
    <p:sldId xmlns:r="http://schemas.openxmlformats.org/officeDocument/2006/relationships" id="258" r:id="R70dac26766e949ff"/>
    <p:sldId xmlns:r="http://schemas.openxmlformats.org/officeDocument/2006/relationships" id="259" r:id="R382c046f5c0b455b"/>
    <p:sldId xmlns:r="http://schemas.openxmlformats.org/officeDocument/2006/relationships" id="260" r:id="R4ba0411870f14b60"/>
    <p:sldId xmlns:r="http://schemas.openxmlformats.org/officeDocument/2006/relationships" id="261" r:id="R402acdb7e1f640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86c212044424c" /><Relationship Type="http://schemas.openxmlformats.org/officeDocument/2006/relationships/slide" Target="/ppt/slides/slide1.xml" Id="R10126808fe5c4309" /><Relationship Type="http://schemas.openxmlformats.org/officeDocument/2006/relationships/slide" Target="/ppt/slides/slide2.xml" Id="Rcd80bf23c4614420" /><Relationship Type="http://schemas.openxmlformats.org/officeDocument/2006/relationships/slide" Target="/ppt/slides/slide3.xml" Id="R70dac26766e949ff" /><Relationship Type="http://schemas.openxmlformats.org/officeDocument/2006/relationships/slide" Target="/ppt/slides/slide4.xml" Id="R382c046f5c0b455b" /><Relationship Type="http://schemas.openxmlformats.org/officeDocument/2006/relationships/slide" Target="/ppt/slides/slide5.xml" Id="R4ba0411870f14b60" /><Relationship Type="http://schemas.openxmlformats.org/officeDocument/2006/relationships/slide" Target="/ppt/slides/slide6.xml" Id="R402acdb7e1f640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fe8150566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41554fb75423a" /><Relationship Type="http://schemas.openxmlformats.org/officeDocument/2006/relationships/theme" Target="/ppt/slideMasters/theme/theme1.xml" Id="Rce60f0e04fee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41554fb75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388b1bed2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6adf6de18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52c4f7a5247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f199a69e7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f50b081b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f43aec62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35 96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984 734 387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ØST AS</a:t>
            </a:r>
          </a:p>
        </p:txBody>
      </p:sp>
    </p:spTree>
  </p:cSld>
  <p:clrMapOvr>
    <a:masterClrMapping xmlns:a="http://schemas.openxmlformats.org/drawingml/2006/main"/>
  </p:clrMapOvr>
</p:sld>
</file>