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25550a17a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38032b4ff4a3f"/>
  </p:sldMasterIdLst>
  <p:sldIdLst>
    <p:sldId xmlns:r="http://schemas.openxmlformats.org/officeDocument/2006/relationships" id="256" r:id="R19f1f2e6101a42d8"/>
    <p:sldId xmlns:r="http://schemas.openxmlformats.org/officeDocument/2006/relationships" id="257" r:id="Reedc4809ebf442ab"/>
    <p:sldId xmlns:r="http://schemas.openxmlformats.org/officeDocument/2006/relationships" id="258" r:id="R7061018aa03e4c8b"/>
    <p:sldId xmlns:r="http://schemas.openxmlformats.org/officeDocument/2006/relationships" id="259" r:id="Rf5adbead90ba42ec"/>
    <p:sldId xmlns:r="http://schemas.openxmlformats.org/officeDocument/2006/relationships" id="260" r:id="R72218971a7124c34"/>
    <p:sldId xmlns:r="http://schemas.openxmlformats.org/officeDocument/2006/relationships" id="261" r:id="R37877ab0345647cb"/>
    <p:sldId xmlns:r="http://schemas.openxmlformats.org/officeDocument/2006/relationships" id="262" r:id="R3b3b1d3b7555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38032b4ff4a3f" /><Relationship Type="http://schemas.openxmlformats.org/officeDocument/2006/relationships/slide" Target="/ppt/slides/slide1.xml" Id="R19f1f2e6101a42d8" /><Relationship Type="http://schemas.openxmlformats.org/officeDocument/2006/relationships/slide" Target="/ppt/slides/slide2.xml" Id="Reedc4809ebf442ab" /><Relationship Type="http://schemas.openxmlformats.org/officeDocument/2006/relationships/slide" Target="/ppt/slides/slide3.xml" Id="R7061018aa03e4c8b" /><Relationship Type="http://schemas.openxmlformats.org/officeDocument/2006/relationships/slide" Target="/ppt/slides/slide4.xml" Id="Rf5adbead90ba42ec" /><Relationship Type="http://schemas.openxmlformats.org/officeDocument/2006/relationships/slide" Target="/ppt/slides/slide5.xml" Id="R72218971a7124c34" /><Relationship Type="http://schemas.openxmlformats.org/officeDocument/2006/relationships/slide" Target="/ppt/slides/slide6.xml" Id="R37877ab0345647cb" /><Relationship Type="http://schemas.openxmlformats.org/officeDocument/2006/relationships/slide" Target="/ppt/slides/slide7.xml" Id="R3b3b1d3b7555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48aae5020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a9da91b14370" /><Relationship Type="http://schemas.openxmlformats.org/officeDocument/2006/relationships/theme" Target="/ppt/slideMasters/theme/theme1.xml" Id="R98eb53241d50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ca9da91b1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be7b8433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3f034055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20008130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0225a325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9ddf49dd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858c977f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d8aa9557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ble etablert [år] og holder til i Meisingset.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ODD HARRY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SÆTERLI TURID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Rottåsvegen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6628 Meisingset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ohsira@sunndals.net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ÅSHEIM INVEST AS</a:t>
            </a:r>
          </a:p>
        </p:txBody>
      </p:sp>
    </p:spTree>
  </p:cSld>
  <p:clrMapOvr>
    <a:masterClrMapping xmlns:a="http://schemas.openxmlformats.org/drawingml/2006/main"/>
  </p:clrMapOvr>
</p:sld>
</file>