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b7ca047c4848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eee362f16f46b6"/>
  </p:sldMasterIdLst>
  <p:sldIdLst>
    <p:sldId xmlns:r="http://schemas.openxmlformats.org/officeDocument/2006/relationships" id="256" r:id="R2b7427bcd9d34236"/>
    <p:sldId xmlns:r="http://schemas.openxmlformats.org/officeDocument/2006/relationships" id="257" r:id="R55808e9e7ac942fa"/>
    <p:sldId xmlns:r="http://schemas.openxmlformats.org/officeDocument/2006/relationships" id="258" r:id="Rd0c38eeca4444689"/>
    <p:sldId xmlns:r="http://schemas.openxmlformats.org/officeDocument/2006/relationships" id="259" r:id="R618917f547494823"/>
    <p:sldId xmlns:r="http://schemas.openxmlformats.org/officeDocument/2006/relationships" id="260" r:id="R2e63524dae9f49d6"/>
    <p:sldId xmlns:r="http://schemas.openxmlformats.org/officeDocument/2006/relationships" id="261" r:id="Rcc11461ca34a42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ee362f16f46b6" /><Relationship Type="http://schemas.openxmlformats.org/officeDocument/2006/relationships/slide" Target="/ppt/slides/slide1.xml" Id="R2b7427bcd9d34236" /><Relationship Type="http://schemas.openxmlformats.org/officeDocument/2006/relationships/slide" Target="/ppt/slides/slide2.xml" Id="R55808e9e7ac942fa" /><Relationship Type="http://schemas.openxmlformats.org/officeDocument/2006/relationships/slide" Target="/ppt/slides/slide3.xml" Id="Rd0c38eeca4444689" /><Relationship Type="http://schemas.openxmlformats.org/officeDocument/2006/relationships/slide" Target="/ppt/slides/slide4.xml" Id="R618917f547494823" /><Relationship Type="http://schemas.openxmlformats.org/officeDocument/2006/relationships/slide" Target="/ppt/slides/slide5.xml" Id="R2e63524dae9f49d6" /><Relationship Type="http://schemas.openxmlformats.org/officeDocument/2006/relationships/slide" Target="/ppt/slides/slide6.xml" Id="Rcc11461ca34a42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ce1dfffc684e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45d7e623546ce" /><Relationship Type="http://schemas.openxmlformats.org/officeDocument/2006/relationships/theme" Target="/ppt/slideMasters/theme/theme1.xml" Id="R808571cef2484e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345d7e623546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8072c3e1f45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3682555e54e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d55707d714e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0c315e9904c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89a9903f148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3adfbb5a946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Rottåsvegen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6628 Meisingset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53 45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ohsira@sunndals.net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984 724 470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ÅSHEIM INVEST AS</a:t>
            </a:r>
          </a:p>
        </p:txBody>
      </p:sp>
    </p:spTree>
  </p:cSld>
  <p:clrMapOvr>
    <a:masterClrMapping xmlns:a="http://schemas.openxmlformats.org/drawingml/2006/main"/>
  </p:clrMapOvr>
</p:sld>
</file>