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41e442ce7a45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66afb041cb46f1"/>
  </p:sldMasterIdLst>
  <p:sldIdLst>
    <p:sldId xmlns:r="http://schemas.openxmlformats.org/officeDocument/2006/relationships" id="256" r:id="Rc84ebc2b073649ca"/>
    <p:sldId xmlns:r="http://schemas.openxmlformats.org/officeDocument/2006/relationships" id="257" r:id="R893f3874b8ac4cca"/>
    <p:sldId xmlns:r="http://schemas.openxmlformats.org/officeDocument/2006/relationships" id="258" r:id="R57a8ff245d0a4872"/>
    <p:sldId xmlns:r="http://schemas.openxmlformats.org/officeDocument/2006/relationships" id="259" r:id="R2818286300384337"/>
    <p:sldId xmlns:r="http://schemas.openxmlformats.org/officeDocument/2006/relationships" id="260" r:id="Rf2a28db3e53b41a5"/>
    <p:sldId xmlns:r="http://schemas.openxmlformats.org/officeDocument/2006/relationships" id="261" r:id="R51b99c16fe654c88"/>
    <p:sldId xmlns:r="http://schemas.openxmlformats.org/officeDocument/2006/relationships" id="262" r:id="R89920fb18d2047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6afb041cb46f1" /><Relationship Type="http://schemas.openxmlformats.org/officeDocument/2006/relationships/slide" Target="/ppt/slides/slide1.xml" Id="Rc84ebc2b073649ca" /><Relationship Type="http://schemas.openxmlformats.org/officeDocument/2006/relationships/slide" Target="/ppt/slides/slide2.xml" Id="R893f3874b8ac4cca" /><Relationship Type="http://schemas.openxmlformats.org/officeDocument/2006/relationships/slide" Target="/ppt/slides/slide3.xml" Id="R57a8ff245d0a4872" /><Relationship Type="http://schemas.openxmlformats.org/officeDocument/2006/relationships/slide" Target="/ppt/slides/slide4.xml" Id="R2818286300384337" /><Relationship Type="http://schemas.openxmlformats.org/officeDocument/2006/relationships/slide" Target="/ppt/slides/slide5.xml" Id="Rf2a28db3e53b41a5" /><Relationship Type="http://schemas.openxmlformats.org/officeDocument/2006/relationships/slide" Target="/ppt/slides/slide6.xml" Id="R51b99c16fe654c88" /><Relationship Type="http://schemas.openxmlformats.org/officeDocument/2006/relationships/slide" Target="/ppt/slides/slide7.xml" Id="R89920fb18d2047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5eec3c6aa4f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ab42c4a024381" /><Relationship Type="http://schemas.openxmlformats.org/officeDocument/2006/relationships/theme" Target="/ppt/slideMasters/theme/theme1.xml" Id="R3a71c53d159b44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4ab42c4a0243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384af3ee048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52913828547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cba65b9cc45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e8a14185544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51f6cd3db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1cce95ff545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bfcf4e9554c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K.JACOBSEN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K.JACOBSEN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88 325 785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87 118 515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90 568 933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227 591 532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256 588 927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KNUT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JFK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 INVESTMENT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984 696 914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