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4c85a727e849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8ed392eda64755"/>
  </p:sldMasterIdLst>
  <p:sldIdLst>
    <p:sldId xmlns:r="http://schemas.openxmlformats.org/officeDocument/2006/relationships" id="256" r:id="Raa2266f55b974ad3"/>
    <p:sldId xmlns:r="http://schemas.openxmlformats.org/officeDocument/2006/relationships" id="257" r:id="Rdd817a34b0f94ebf"/>
    <p:sldId xmlns:r="http://schemas.openxmlformats.org/officeDocument/2006/relationships" id="258" r:id="R1cd8e31d884c49ed"/>
    <p:sldId xmlns:r="http://schemas.openxmlformats.org/officeDocument/2006/relationships" id="259" r:id="R2a9897220c8342db"/>
    <p:sldId xmlns:r="http://schemas.openxmlformats.org/officeDocument/2006/relationships" id="260" r:id="Re7ae4b8e213c4a7f"/>
    <p:sldId xmlns:r="http://schemas.openxmlformats.org/officeDocument/2006/relationships" id="261" r:id="Rf981ccf8676a47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8ed392eda64755" /><Relationship Type="http://schemas.openxmlformats.org/officeDocument/2006/relationships/slide" Target="/ppt/slides/slide1.xml" Id="Raa2266f55b974ad3" /><Relationship Type="http://schemas.openxmlformats.org/officeDocument/2006/relationships/slide" Target="/ppt/slides/slide2.xml" Id="Rdd817a34b0f94ebf" /><Relationship Type="http://schemas.openxmlformats.org/officeDocument/2006/relationships/slide" Target="/ppt/slides/slide3.xml" Id="R1cd8e31d884c49ed" /><Relationship Type="http://schemas.openxmlformats.org/officeDocument/2006/relationships/slide" Target="/ppt/slides/slide4.xml" Id="R2a9897220c8342db" /><Relationship Type="http://schemas.openxmlformats.org/officeDocument/2006/relationships/slide" Target="/ppt/slides/slide5.xml" Id="Re7ae4b8e213c4a7f" /><Relationship Type="http://schemas.openxmlformats.org/officeDocument/2006/relationships/slide" Target="/ppt/slides/slide6.xml" Id="Rf981ccf8676a47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cd742c187d4f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002757d5942f3" /><Relationship Type="http://schemas.openxmlformats.org/officeDocument/2006/relationships/theme" Target="/ppt/slideMasters/theme/theme1.xml" Id="R179a962734104e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1002757d5942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02467781b42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dbb4f28844f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a13b8cdb041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18df5636748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769452c5c40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379e1d8cb41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DIN REVISOR 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 REVISOR TELEMARK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4 892 324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1 521 118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1 030 545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2 367 976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Kulltangvegen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3933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00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984 669 003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