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0de26d5d5044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bca6b0b5d04eee"/>
  </p:sldMasterIdLst>
  <p:sldIdLst>
    <p:sldId xmlns:r="http://schemas.openxmlformats.org/officeDocument/2006/relationships" id="256" r:id="Rec310431fdc94793"/>
    <p:sldId xmlns:r="http://schemas.openxmlformats.org/officeDocument/2006/relationships" id="257" r:id="Rad1db0b45cba4007"/>
    <p:sldId xmlns:r="http://schemas.openxmlformats.org/officeDocument/2006/relationships" id="258" r:id="Ra2b45bf2e4634b68"/>
    <p:sldId xmlns:r="http://schemas.openxmlformats.org/officeDocument/2006/relationships" id="259" r:id="Rd2fdbb271e0b4adb"/>
    <p:sldId xmlns:r="http://schemas.openxmlformats.org/officeDocument/2006/relationships" id="260" r:id="R1ae38a6a77c44c19"/>
    <p:sldId xmlns:r="http://schemas.openxmlformats.org/officeDocument/2006/relationships" id="261" r:id="R429b7122d7cc45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bca6b0b5d04eee" /><Relationship Type="http://schemas.openxmlformats.org/officeDocument/2006/relationships/slide" Target="/ppt/slides/slide1.xml" Id="Rec310431fdc94793" /><Relationship Type="http://schemas.openxmlformats.org/officeDocument/2006/relationships/slide" Target="/ppt/slides/slide2.xml" Id="Rad1db0b45cba4007" /><Relationship Type="http://schemas.openxmlformats.org/officeDocument/2006/relationships/slide" Target="/ppt/slides/slide3.xml" Id="Ra2b45bf2e4634b68" /><Relationship Type="http://schemas.openxmlformats.org/officeDocument/2006/relationships/slide" Target="/ppt/slides/slide4.xml" Id="Rd2fdbb271e0b4adb" /><Relationship Type="http://schemas.openxmlformats.org/officeDocument/2006/relationships/slide" Target="/ppt/slides/slide5.xml" Id="R1ae38a6a77c44c19" /><Relationship Type="http://schemas.openxmlformats.org/officeDocument/2006/relationships/slide" Target="/ppt/slides/slide6.xml" Id="R429b7122d7cc45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51fa0df13646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6a54b98964707" /><Relationship Type="http://schemas.openxmlformats.org/officeDocument/2006/relationships/theme" Target="/ppt/slideMasters/theme/theme1.xml" Id="Rf8b5b3b7d0e64f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86a54b989647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87ed14d8347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5c9b3321c41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e1d366ad849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771dd7bf04c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762e0540e4b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e2e373b5845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 REVISOR 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Kulltangvegen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3933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93 00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984 669 003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