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c72aac9fc4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52cca357444e4f"/>
  </p:sldMasterIdLst>
  <p:sldIdLst>
    <p:sldId xmlns:r="http://schemas.openxmlformats.org/officeDocument/2006/relationships" id="256" r:id="R8f2e96f114bc4afa"/>
    <p:sldId xmlns:r="http://schemas.openxmlformats.org/officeDocument/2006/relationships" id="257" r:id="Raaa85da23ee147f1"/>
    <p:sldId xmlns:r="http://schemas.openxmlformats.org/officeDocument/2006/relationships" id="258" r:id="R522cbdf4c2a84d89"/>
    <p:sldId xmlns:r="http://schemas.openxmlformats.org/officeDocument/2006/relationships" id="259" r:id="Rb63733624a044ce2"/>
    <p:sldId xmlns:r="http://schemas.openxmlformats.org/officeDocument/2006/relationships" id="260" r:id="R9f1f29cd3fec4629"/>
    <p:sldId xmlns:r="http://schemas.openxmlformats.org/officeDocument/2006/relationships" id="261" r:id="Re598609e3f934662"/>
    <p:sldId xmlns:r="http://schemas.openxmlformats.org/officeDocument/2006/relationships" id="262" r:id="Rea69225dff2f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2cca357444e4f" /><Relationship Type="http://schemas.openxmlformats.org/officeDocument/2006/relationships/slide" Target="/ppt/slides/slide1.xml" Id="R8f2e96f114bc4afa" /><Relationship Type="http://schemas.openxmlformats.org/officeDocument/2006/relationships/slide" Target="/ppt/slides/slide2.xml" Id="Raaa85da23ee147f1" /><Relationship Type="http://schemas.openxmlformats.org/officeDocument/2006/relationships/slide" Target="/ppt/slides/slide3.xml" Id="R522cbdf4c2a84d89" /><Relationship Type="http://schemas.openxmlformats.org/officeDocument/2006/relationships/slide" Target="/ppt/slides/slide4.xml" Id="Rb63733624a044ce2" /><Relationship Type="http://schemas.openxmlformats.org/officeDocument/2006/relationships/slide" Target="/ppt/slides/slide5.xml" Id="R9f1f29cd3fec4629" /><Relationship Type="http://schemas.openxmlformats.org/officeDocument/2006/relationships/slide" Target="/ppt/slides/slide6.xml" Id="Re598609e3f934662" /><Relationship Type="http://schemas.openxmlformats.org/officeDocument/2006/relationships/slide" Target="/ppt/slides/slide7.xml" Id="Rea69225dff2f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4b6ecb445341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0c3dd1ee44b68" /><Relationship Type="http://schemas.openxmlformats.org/officeDocument/2006/relationships/theme" Target="/ppt/slideMasters/theme/theme1.xml" Id="Rb57ebb3893ae4b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e0c3dd1ee4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ada621cd045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4d57be3f64d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f1a5444d3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cd91ebf80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0ee25b29c4b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682f698cb4c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d21853ab040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SKIGARDEN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2 203 207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JOHN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SKIGARDEN AS</a:t>
            </a:r>
          </a:p>
        </p:txBody>
      </p:sp>
    </p:spTree>
  </p:cSld>
  <p:clrMapOvr>
    <a:masterClrMapping xmlns:a="http://schemas.openxmlformats.org/drawingml/2006/main"/>
  </p:clrMapOvr>
</p:sld>
</file>