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e399f038d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bf31ffde34c5d"/>
  </p:sldMasterIdLst>
  <p:sldIdLst>
    <p:sldId xmlns:r="http://schemas.openxmlformats.org/officeDocument/2006/relationships" id="256" r:id="Rd89e7e428ec4472d"/>
    <p:sldId xmlns:r="http://schemas.openxmlformats.org/officeDocument/2006/relationships" id="257" r:id="Rdabbaba5751f40cc"/>
    <p:sldId xmlns:r="http://schemas.openxmlformats.org/officeDocument/2006/relationships" id="258" r:id="Re396aa6856954270"/>
    <p:sldId xmlns:r="http://schemas.openxmlformats.org/officeDocument/2006/relationships" id="259" r:id="R61c6837c3b0d4517"/>
    <p:sldId xmlns:r="http://schemas.openxmlformats.org/officeDocument/2006/relationships" id="260" r:id="R1a05adaa5dff4ca8"/>
    <p:sldId xmlns:r="http://schemas.openxmlformats.org/officeDocument/2006/relationships" id="261" r:id="R8221ebe132b5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bf31ffde34c5d" /><Relationship Type="http://schemas.openxmlformats.org/officeDocument/2006/relationships/slide" Target="/ppt/slides/slide1.xml" Id="Rd89e7e428ec4472d" /><Relationship Type="http://schemas.openxmlformats.org/officeDocument/2006/relationships/slide" Target="/ppt/slides/slide2.xml" Id="Rdabbaba5751f40cc" /><Relationship Type="http://schemas.openxmlformats.org/officeDocument/2006/relationships/slide" Target="/ppt/slides/slide3.xml" Id="Re396aa6856954270" /><Relationship Type="http://schemas.openxmlformats.org/officeDocument/2006/relationships/slide" Target="/ppt/slides/slide4.xml" Id="R61c6837c3b0d4517" /><Relationship Type="http://schemas.openxmlformats.org/officeDocument/2006/relationships/slide" Target="/ppt/slides/slide5.xml" Id="R1a05adaa5dff4ca8" /><Relationship Type="http://schemas.openxmlformats.org/officeDocument/2006/relationships/slide" Target="/ppt/slides/slide6.xml" Id="R8221ebe132b5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b95fe8f09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ac20c6b9456a" /><Relationship Type="http://schemas.openxmlformats.org/officeDocument/2006/relationships/theme" Target="/ppt/slideMasters/theme/theme1.xml" Id="Rc90223ea67c2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5ac20c6b9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07a3a0eb3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02746b9a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5fd8e3d7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e40c3084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f8f59263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e039a756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