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bc8e5174194a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d0ad3095ed4999"/>
  </p:sldMasterIdLst>
  <p:sldIdLst>
    <p:sldId xmlns:r="http://schemas.openxmlformats.org/officeDocument/2006/relationships" id="256" r:id="R779aba992d464abb"/>
    <p:sldId xmlns:r="http://schemas.openxmlformats.org/officeDocument/2006/relationships" id="257" r:id="Rb3ec851b1b0c4369"/>
    <p:sldId xmlns:r="http://schemas.openxmlformats.org/officeDocument/2006/relationships" id="258" r:id="Rf3ad9f5e32a0440a"/>
    <p:sldId xmlns:r="http://schemas.openxmlformats.org/officeDocument/2006/relationships" id="259" r:id="Rb33c83ec618840f5"/>
    <p:sldId xmlns:r="http://schemas.openxmlformats.org/officeDocument/2006/relationships" id="260" r:id="Re27f74adb5d745cf"/>
    <p:sldId xmlns:r="http://schemas.openxmlformats.org/officeDocument/2006/relationships" id="261" r:id="Rbf7cc92b10cb48f4"/>
    <p:sldId xmlns:r="http://schemas.openxmlformats.org/officeDocument/2006/relationships" id="262" r:id="Rddd3451cf98f4f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d0ad3095ed4999" /><Relationship Type="http://schemas.openxmlformats.org/officeDocument/2006/relationships/slide" Target="/ppt/slides/slide1.xml" Id="R779aba992d464abb" /><Relationship Type="http://schemas.openxmlformats.org/officeDocument/2006/relationships/slide" Target="/ppt/slides/slide2.xml" Id="Rb3ec851b1b0c4369" /><Relationship Type="http://schemas.openxmlformats.org/officeDocument/2006/relationships/slide" Target="/ppt/slides/slide3.xml" Id="Rf3ad9f5e32a0440a" /><Relationship Type="http://schemas.openxmlformats.org/officeDocument/2006/relationships/slide" Target="/ppt/slides/slide4.xml" Id="Rb33c83ec618840f5" /><Relationship Type="http://schemas.openxmlformats.org/officeDocument/2006/relationships/slide" Target="/ppt/slides/slide5.xml" Id="Re27f74adb5d745cf" /><Relationship Type="http://schemas.openxmlformats.org/officeDocument/2006/relationships/slide" Target="/ppt/slides/slide6.xml" Id="Rbf7cc92b10cb48f4" /><Relationship Type="http://schemas.openxmlformats.org/officeDocument/2006/relationships/slide" Target="/ppt/slides/slide7.xml" Id="Rddd3451cf98f4f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3aea4e61534b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6f383cbea44a2" /><Relationship Type="http://schemas.openxmlformats.org/officeDocument/2006/relationships/theme" Target="/ppt/slideMasters/theme/theme1.xml" Id="Rae4630ecc76d4d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a6f383cbea44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66e1c4a124d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fbd1260f942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6bb87474747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81b03d8e143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88fceaee142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d504a36994f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8f95d34a748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TOFTEMO TURISTSTASJON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TOFTEMO TURISTSTASJON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TOFTEMO TURISTSTASJON AS ble etablert [år] og holder til i Dovre.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TOFTEMO TURISTSTASJON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TOFTEMO TURISTSTASJON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TOFTEMO TURISTSTASJON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20 078 446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134 904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18 013 687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20 448 330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TOFTEMO TURISTSTASJON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HÅKON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LANDHEIM ODA MARIE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TOFTEMO TURISTSTASJON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Toftemo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2662 Dovre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24 00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post@toftemo.no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984 652 372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TOFTEMO TURISTSTASJON AS</a:t>
            </a:r>
          </a:p>
        </p:txBody>
      </p:sp>
    </p:spTree>
  </p:cSld>
  <p:clrMapOvr>
    <a:masterClrMapping xmlns:a="http://schemas.openxmlformats.org/drawingml/2006/main"/>
  </p:clrMapOvr>
</p:sld>
</file>