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d8a284304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459d41e0e4292"/>
  </p:sldMasterIdLst>
  <p:sldIdLst>
    <p:sldId xmlns:r="http://schemas.openxmlformats.org/officeDocument/2006/relationships" id="256" r:id="Rba79567885c3479c"/>
    <p:sldId xmlns:r="http://schemas.openxmlformats.org/officeDocument/2006/relationships" id="257" r:id="Rd08f250f31d04e21"/>
    <p:sldId xmlns:r="http://schemas.openxmlformats.org/officeDocument/2006/relationships" id="258" r:id="R3c0de77079eb436a"/>
    <p:sldId xmlns:r="http://schemas.openxmlformats.org/officeDocument/2006/relationships" id="259" r:id="R57971e6c1f734ce7"/>
    <p:sldId xmlns:r="http://schemas.openxmlformats.org/officeDocument/2006/relationships" id="260" r:id="Rf8b82bb09a604684"/>
    <p:sldId xmlns:r="http://schemas.openxmlformats.org/officeDocument/2006/relationships" id="261" r:id="Rfdbbd2265311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459d41e0e4292" /><Relationship Type="http://schemas.openxmlformats.org/officeDocument/2006/relationships/slide" Target="/ppt/slides/slide1.xml" Id="Rba79567885c3479c" /><Relationship Type="http://schemas.openxmlformats.org/officeDocument/2006/relationships/slide" Target="/ppt/slides/slide2.xml" Id="Rd08f250f31d04e21" /><Relationship Type="http://schemas.openxmlformats.org/officeDocument/2006/relationships/slide" Target="/ppt/slides/slide3.xml" Id="R3c0de77079eb436a" /><Relationship Type="http://schemas.openxmlformats.org/officeDocument/2006/relationships/slide" Target="/ppt/slides/slide4.xml" Id="R57971e6c1f734ce7" /><Relationship Type="http://schemas.openxmlformats.org/officeDocument/2006/relationships/slide" Target="/ppt/slides/slide5.xml" Id="Rf8b82bb09a604684" /><Relationship Type="http://schemas.openxmlformats.org/officeDocument/2006/relationships/slide" Target="/ppt/slides/slide6.xml" Id="Rfdbbd2265311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e6cbf9ab5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96fb6f18d49a0" /><Relationship Type="http://schemas.openxmlformats.org/officeDocument/2006/relationships/theme" Target="/ppt/slideMasters/theme/theme1.xml" Id="Rbb4b0389df1a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96fb6f18d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cf99baaf3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aed22261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eeed616a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8f0b15640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4a29a83c2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e9d9a01e3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TOFTEMO TURISTSTASJON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00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post@toftemo.no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