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1c64f7c9cb4e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c0d904815f4241"/>
  </p:sldMasterIdLst>
  <p:sldIdLst>
    <p:sldId xmlns:r="http://schemas.openxmlformats.org/officeDocument/2006/relationships" id="256" r:id="R2064b28feadf4cb1"/>
    <p:sldId xmlns:r="http://schemas.openxmlformats.org/officeDocument/2006/relationships" id="257" r:id="Rcef8aae292f84e2c"/>
    <p:sldId xmlns:r="http://schemas.openxmlformats.org/officeDocument/2006/relationships" id="258" r:id="R927de3602f174fe8"/>
    <p:sldId xmlns:r="http://schemas.openxmlformats.org/officeDocument/2006/relationships" id="259" r:id="R8df974ff50b24d91"/>
    <p:sldId xmlns:r="http://schemas.openxmlformats.org/officeDocument/2006/relationships" id="260" r:id="Rd04151f8ee2541db"/>
    <p:sldId xmlns:r="http://schemas.openxmlformats.org/officeDocument/2006/relationships" id="261" r:id="R68eb3a0335ba49c7"/>
    <p:sldId xmlns:r="http://schemas.openxmlformats.org/officeDocument/2006/relationships" id="262" r:id="Rda28ed55ec7e44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c0d904815f4241" /><Relationship Type="http://schemas.openxmlformats.org/officeDocument/2006/relationships/slide" Target="/ppt/slides/slide1.xml" Id="R2064b28feadf4cb1" /><Relationship Type="http://schemas.openxmlformats.org/officeDocument/2006/relationships/slide" Target="/ppt/slides/slide2.xml" Id="Rcef8aae292f84e2c" /><Relationship Type="http://schemas.openxmlformats.org/officeDocument/2006/relationships/slide" Target="/ppt/slides/slide3.xml" Id="R927de3602f174fe8" /><Relationship Type="http://schemas.openxmlformats.org/officeDocument/2006/relationships/slide" Target="/ppt/slides/slide4.xml" Id="R8df974ff50b24d91" /><Relationship Type="http://schemas.openxmlformats.org/officeDocument/2006/relationships/slide" Target="/ppt/slides/slide5.xml" Id="Rd04151f8ee2541db" /><Relationship Type="http://schemas.openxmlformats.org/officeDocument/2006/relationships/slide" Target="/ppt/slides/slide6.xml" Id="R68eb3a0335ba49c7" /><Relationship Type="http://schemas.openxmlformats.org/officeDocument/2006/relationships/slide" Target="/ppt/slides/slide7.xml" Id="Rda28ed55ec7e44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d675fdb45f40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e046a85e74abb" /><Relationship Type="http://schemas.openxmlformats.org/officeDocument/2006/relationships/theme" Target="/ppt/slideMasters/theme/theme1.xml" Id="Rdc2d8383b7b443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0e046a85e74a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847aab8c46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aacabb4d544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706050f3048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129d16282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3b6a991a7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ac69f946340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cf049fc9f48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 REVISJON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7 752 720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1 959 842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1 502 145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1 603 023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3 404 922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SOLHØI REVISJON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90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post@skirev.no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984 638 531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 REVISJON AS</a:t>
            </a:r>
          </a:p>
        </p:txBody>
      </p:sp>
    </p:spTree>
  </p:cSld>
  <p:clrMapOvr>
    <a:masterClrMapping xmlns:a="http://schemas.openxmlformats.org/drawingml/2006/main"/>
  </p:clrMapOvr>
</p:sld>
</file>