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9a9b403c624f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9c9270350e48a4"/>
  </p:sldMasterIdLst>
  <p:sldIdLst>
    <p:sldId xmlns:r="http://schemas.openxmlformats.org/officeDocument/2006/relationships" id="256" r:id="R96f6ce1e27774f3a"/>
    <p:sldId xmlns:r="http://schemas.openxmlformats.org/officeDocument/2006/relationships" id="257" r:id="Rb9a1b4c0dbe04646"/>
    <p:sldId xmlns:r="http://schemas.openxmlformats.org/officeDocument/2006/relationships" id="258" r:id="Rbd8f2d59f4b2441c"/>
    <p:sldId xmlns:r="http://schemas.openxmlformats.org/officeDocument/2006/relationships" id="259" r:id="R5732b7dfcbf5459b"/>
    <p:sldId xmlns:r="http://schemas.openxmlformats.org/officeDocument/2006/relationships" id="260" r:id="R57331a5be1ba4282"/>
    <p:sldId xmlns:r="http://schemas.openxmlformats.org/officeDocument/2006/relationships" id="261" r:id="Rb0c920c028ce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c9270350e48a4" /><Relationship Type="http://schemas.openxmlformats.org/officeDocument/2006/relationships/slide" Target="/ppt/slides/slide1.xml" Id="R96f6ce1e27774f3a" /><Relationship Type="http://schemas.openxmlformats.org/officeDocument/2006/relationships/slide" Target="/ppt/slides/slide2.xml" Id="Rb9a1b4c0dbe04646" /><Relationship Type="http://schemas.openxmlformats.org/officeDocument/2006/relationships/slide" Target="/ppt/slides/slide3.xml" Id="Rbd8f2d59f4b2441c" /><Relationship Type="http://schemas.openxmlformats.org/officeDocument/2006/relationships/slide" Target="/ppt/slides/slide4.xml" Id="R5732b7dfcbf5459b" /><Relationship Type="http://schemas.openxmlformats.org/officeDocument/2006/relationships/slide" Target="/ppt/slides/slide5.xml" Id="R57331a5be1ba4282" /><Relationship Type="http://schemas.openxmlformats.org/officeDocument/2006/relationships/slide" Target="/ppt/slides/slide6.xml" Id="Rb0c920c028ce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b1a475a1a40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1ccbfccfb4689" /><Relationship Type="http://schemas.openxmlformats.org/officeDocument/2006/relationships/theme" Target="/ppt/slideMasters/theme/theme1.xml" Id="R7f3f8f88a3434a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b1ccbfccfb46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d17e1de7c43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4ea468bb34b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d43db85564c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a5abd8c8b41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e75a3bc68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3e82d353943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