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a6696c466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40196dfd543c6"/>
  </p:sldMasterIdLst>
  <p:sldIdLst>
    <p:sldId xmlns:r="http://schemas.openxmlformats.org/officeDocument/2006/relationships" id="256" r:id="Re1984648f0b8485d"/>
    <p:sldId xmlns:r="http://schemas.openxmlformats.org/officeDocument/2006/relationships" id="257" r:id="R9f34b1753bcf4e78"/>
    <p:sldId xmlns:r="http://schemas.openxmlformats.org/officeDocument/2006/relationships" id="258" r:id="Rfe4cdb69871745b8"/>
    <p:sldId xmlns:r="http://schemas.openxmlformats.org/officeDocument/2006/relationships" id="259" r:id="Rab4188c788a54af2"/>
    <p:sldId xmlns:r="http://schemas.openxmlformats.org/officeDocument/2006/relationships" id="260" r:id="Ra1f41d813be84442"/>
    <p:sldId xmlns:r="http://schemas.openxmlformats.org/officeDocument/2006/relationships" id="261" r:id="R6dda919279ee484b"/>
    <p:sldId xmlns:r="http://schemas.openxmlformats.org/officeDocument/2006/relationships" id="262" r:id="R48d6985a7c9a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40196dfd543c6" /><Relationship Type="http://schemas.openxmlformats.org/officeDocument/2006/relationships/slide" Target="/ppt/slides/slide1.xml" Id="Re1984648f0b8485d" /><Relationship Type="http://schemas.openxmlformats.org/officeDocument/2006/relationships/slide" Target="/ppt/slides/slide2.xml" Id="R9f34b1753bcf4e78" /><Relationship Type="http://schemas.openxmlformats.org/officeDocument/2006/relationships/slide" Target="/ppt/slides/slide3.xml" Id="Rfe4cdb69871745b8" /><Relationship Type="http://schemas.openxmlformats.org/officeDocument/2006/relationships/slide" Target="/ppt/slides/slide4.xml" Id="Rab4188c788a54af2" /><Relationship Type="http://schemas.openxmlformats.org/officeDocument/2006/relationships/slide" Target="/ppt/slides/slide5.xml" Id="Ra1f41d813be84442" /><Relationship Type="http://schemas.openxmlformats.org/officeDocument/2006/relationships/slide" Target="/ppt/slides/slide6.xml" Id="R6dda919279ee484b" /><Relationship Type="http://schemas.openxmlformats.org/officeDocument/2006/relationships/slide" Target="/ppt/slides/slide7.xml" Id="R48d6985a7c9a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a729a137b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d9eecc02e420c" /><Relationship Type="http://schemas.openxmlformats.org/officeDocument/2006/relationships/theme" Target="/ppt/slideMasters/theme/theme1.xml" Id="Ref267e6283aa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d9eecc02e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011c4904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ff9b2fa1e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586458ca6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111008ef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c5a350a2b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4d2b99c34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e7ab27dd4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