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4a3d3a170544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52a86d10d4621"/>
  </p:sldMasterIdLst>
  <p:sldIdLst>
    <p:sldId xmlns:r="http://schemas.openxmlformats.org/officeDocument/2006/relationships" id="256" r:id="R43530c3deba34013"/>
    <p:sldId xmlns:r="http://schemas.openxmlformats.org/officeDocument/2006/relationships" id="257" r:id="R07357c68618b4aaf"/>
    <p:sldId xmlns:r="http://schemas.openxmlformats.org/officeDocument/2006/relationships" id="258" r:id="Rb33cc5c584554fec"/>
    <p:sldId xmlns:r="http://schemas.openxmlformats.org/officeDocument/2006/relationships" id="259" r:id="Rf2cc52eef1aa484c"/>
    <p:sldId xmlns:r="http://schemas.openxmlformats.org/officeDocument/2006/relationships" id="260" r:id="R5877cbdabb9f41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52a86d10d4621" /><Relationship Type="http://schemas.openxmlformats.org/officeDocument/2006/relationships/slide" Target="/ppt/slides/slide1.xml" Id="R43530c3deba34013" /><Relationship Type="http://schemas.openxmlformats.org/officeDocument/2006/relationships/slide" Target="/ppt/slides/slide2.xml" Id="R07357c68618b4aaf" /><Relationship Type="http://schemas.openxmlformats.org/officeDocument/2006/relationships/slide" Target="/ppt/slides/slide3.xml" Id="Rb33cc5c584554fec" /><Relationship Type="http://schemas.openxmlformats.org/officeDocument/2006/relationships/slide" Target="/ppt/slides/slide4.xml" Id="Rf2cc52eef1aa484c" /><Relationship Type="http://schemas.openxmlformats.org/officeDocument/2006/relationships/slide" Target="/ppt/slides/slide5.xml" Id="R5877cbdabb9f41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83e3e8c0be40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1323e346334007" /><Relationship Type="http://schemas.openxmlformats.org/officeDocument/2006/relationships/theme" Target="/ppt/slideMasters/theme/theme1.xml" Id="Rfbcab16f2cc845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1323e3463340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142bda63f45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ea4c5eb37045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295ef1f754d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4be25d658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3e4105d4a46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