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35b49e9d774a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0e69849fbb48f3"/>
  </p:sldMasterIdLst>
  <p:sldIdLst>
    <p:sldId xmlns:r="http://schemas.openxmlformats.org/officeDocument/2006/relationships" id="256" r:id="Re3988734d72c47b1"/>
    <p:sldId xmlns:r="http://schemas.openxmlformats.org/officeDocument/2006/relationships" id="257" r:id="R3be39bba906d4847"/>
    <p:sldId xmlns:r="http://schemas.openxmlformats.org/officeDocument/2006/relationships" id="258" r:id="R04866f6791824900"/>
    <p:sldId xmlns:r="http://schemas.openxmlformats.org/officeDocument/2006/relationships" id="259" r:id="R711661368a8d4010"/>
    <p:sldId xmlns:r="http://schemas.openxmlformats.org/officeDocument/2006/relationships" id="260" r:id="R117c4496165c4a8d"/>
    <p:sldId xmlns:r="http://schemas.openxmlformats.org/officeDocument/2006/relationships" id="261" r:id="R56d5fb89b12d4caa"/>
    <p:sldId xmlns:r="http://schemas.openxmlformats.org/officeDocument/2006/relationships" id="262" r:id="R3d2fb33db2764b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0e69849fbb48f3" /><Relationship Type="http://schemas.openxmlformats.org/officeDocument/2006/relationships/slide" Target="/ppt/slides/slide1.xml" Id="Re3988734d72c47b1" /><Relationship Type="http://schemas.openxmlformats.org/officeDocument/2006/relationships/slide" Target="/ppt/slides/slide2.xml" Id="R3be39bba906d4847" /><Relationship Type="http://schemas.openxmlformats.org/officeDocument/2006/relationships/slide" Target="/ppt/slides/slide3.xml" Id="R04866f6791824900" /><Relationship Type="http://schemas.openxmlformats.org/officeDocument/2006/relationships/slide" Target="/ppt/slides/slide4.xml" Id="R711661368a8d4010" /><Relationship Type="http://schemas.openxmlformats.org/officeDocument/2006/relationships/slide" Target="/ppt/slides/slide5.xml" Id="R117c4496165c4a8d" /><Relationship Type="http://schemas.openxmlformats.org/officeDocument/2006/relationships/slide" Target="/ppt/slides/slide6.xml" Id="R56d5fb89b12d4caa" /><Relationship Type="http://schemas.openxmlformats.org/officeDocument/2006/relationships/slide" Target="/ppt/slides/slide7.xml" Id="R3d2fb33db2764b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f61507f30d49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007603be8466a" /><Relationship Type="http://schemas.openxmlformats.org/officeDocument/2006/relationships/theme" Target="/ppt/slideMasters/theme/theme1.xml" Id="R0392bff2975a47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4007603be846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e27addb1e4c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ac313a8aa46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bcef3b2ec40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c6756cb3743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779cbaf074b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ddb98e9aed47c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2b6db570444f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ADIFICO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ADIFICO ØKONOMI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1 390 111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258 922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287 792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1 376 990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1 868 372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LØNNE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Hofmos gate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67 87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post@adifico.no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984 560 583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ADIFICO ØKONOMI AS</a:t>
            </a:r>
          </a:p>
        </p:txBody>
      </p:sp>
    </p:spTree>
  </p:cSld>
  <p:clrMapOvr>
    <a:masterClrMapping xmlns:a="http://schemas.openxmlformats.org/drawingml/2006/main"/>
  </p:clrMapOvr>
</p:sld>
</file>