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3118c55582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13556ca354e5b"/>
  </p:sldMasterIdLst>
  <p:sldIdLst>
    <p:sldId xmlns:r="http://schemas.openxmlformats.org/officeDocument/2006/relationships" id="256" r:id="R8a28f6a20f8c412c"/>
    <p:sldId xmlns:r="http://schemas.openxmlformats.org/officeDocument/2006/relationships" id="257" r:id="R250b1a652cf244f0"/>
    <p:sldId xmlns:r="http://schemas.openxmlformats.org/officeDocument/2006/relationships" id="258" r:id="R54ce9a98473c47e4"/>
    <p:sldId xmlns:r="http://schemas.openxmlformats.org/officeDocument/2006/relationships" id="259" r:id="Reec9339ba3604e0c"/>
    <p:sldId xmlns:r="http://schemas.openxmlformats.org/officeDocument/2006/relationships" id="260" r:id="R4891ee2038de4358"/>
    <p:sldId xmlns:r="http://schemas.openxmlformats.org/officeDocument/2006/relationships" id="261" r:id="R22d9bffc446f41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13556ca354e5b" /><Relationship Type="http://schemas.openxmlformats.org/officeDocument/2006/relationships/slide" Target="/ppt/slides/slide1.xml" Id="R8a28f6a20f8c412c" /><Relationship Type="http://schemas.openxmlformats.org/officeDocument/2006/relationships/slide" Target="/ppt/slides/slide2.xml" Id="R250b1a652cf244f0" /><Relationship Type="http://schemas.openxmlformats.org/officeDocument/2006/relationships/slide" Target="/ppt/slides/slide3.xml" Id="R54ce9a98473c47e4" /><Relationship Type="http://schemas.openxmlformats.org/officeDocument/2006/relationships/slide" Target="/ppt/slides/slide4.xml" Id="Reec9339ba3604e0c" /><Relationship Type="http://schemas.openxmlformats.org/officeDocument/2006/relationships/slide" Target="/ppt/slides/slide5.xml" Id="R4891ee2038de4358" /><Relationship Type="http://schemas.openxmlformats.org/officeDocument/2006/relationships/slide" Target="/ppt/slides/slide6.xml" Id="R22d9bffc446f41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1e16ce9b8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02688765a48c6" /><Relationship Type="http://schemas.openxmlformats.org/officeDocument/2006/relationships/theme" Target="/ppt/slideMasters/theme/theme1.xml" Id="Rd2b630d959ac4a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d02688765a48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7edad5c1c42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a1b45c51c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ccf039da54a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883f71d6b4f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eed13d7e1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caf61751848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KLOK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Hallvard Lerøy, Breistølen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984 554 753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 INVEST AS</a:t>
            </a:r>
          </a:p>
        </p:txBody>
      </p:sp>
    </p:spTree>
  </p:cSld>
  <p:clrMapOvr>
    <a:masterClrMapping xmlns:a="http://schemas.openxmlformats.org/drawingml/2006/main"/>
  </p:clrMapOvr>
</p:sld>
</file>