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c96350650144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2388e3c4ed4405"/>
  </p:sldMasterIdLst>
  <p:sldIdLst>
    <p:sldId xmlns:r="http://schemas.openxmlformats.org/officeDocument/2006/relationships" id="256" r:id="Re1b2fce02e92482c"/>
    <p:sldId xmlns:r="http://schemas.openxmlformats.org/officeDocument/2006/relationships" id="257" r:id="R665597d7a6774ad2"/>
    <p:sldId xmlns:r="http://schemas.openxmlformats.org/officeDocument/2006/relationships" id="258" r:id="Rf53d5826de85429d"/>
    <p:sldId xmlns:r="http://schemas.openxmlformats.org/officeDocument/2006/relationships" id="259" r:id="Ra0148944139e43c2"/>
    <p:sldId xmlns:r="http://schemas.openxmlformats.org/officeDocument/2006/relationships" id="260" r:id="R6a79d2cd2ec04169"/>
    <p:sldId xmlns:r="http://schemas.openxmlformats.org/officeDocument/2006/relationships" id="261" r:id="Ra2685371980b4503"/>
    <p:sldId xmlns:r="http://schemas.openxmlformats.org/officeDocument/2006/relationships" id="262" r:id="R2a38f04e94ab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388e3c4ed4405" /><Relationship Type="http://schemas.openxmlformats.org/officeDocument/2006/relationships/slide" Target="/ppt/slides/slide1.xml" Id="Re1b2fce02e92482c" /><Relationship Type="http://schemas.openxmlformats.org/officeDocument/2006/relationships/slide" Target="/ppt/slides/slide2.xml" Id="R665597d7a6774ad2" /><Relationship Type="http://schemas.openxmlformats.org/officeDocument/2006/relationships/slide" Target="/ppt/slides/slide3.xml" Id="Rf53d5826de85429d" /><Relationship Type="http://schemas.openxmlformats.org/officeDocument/2006/relationships/slide" Target="/ppt/slides/slide4.xml" Id="Ra0148944139e43c2" /><Relationship Type="http://schemas.openxmlformats.org/officeDocument/2006/relationships/slide" Target="/ppt/slides/slide5.xml" Id="R6a79d2cd2ec04169" /><Relationship Type="http://schemas.openxmlformats.org/officeDocument/2006/relationships/slide" Target="/ppt/slides/slide6.xml" Id="Ra2685371980b4503" /><Relationship Type="http://schemas.openxmlformats.org/officeDocument/2006/relationships/slide" Target="/ppt/slides/slide7.xml" Id="R2a38f04e94ab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f8794b3fe41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6801db60c47e6" /><Relationship Type="http://schemas.openxmlformats.org/officeDocument/2006/relationships/theme" Target="/ppt/slideMasters/theme/theme1.xml" Id="R9abd8d7b32a545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86801db60c47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bcc5de4124f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c432a4d024a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057eb67014a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9e3410fe54a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98f6ba9af48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50fbdf61244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c3d980df145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REGNSKAP ÅRNES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REGNSKAP ÅRNES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−533 904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10 789 111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ENGERSBORG AS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DAHL AS  –  44,0 %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Pakkhusgata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91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984 545 045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