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ebffee828c40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6ea415334d4466"/>
  </p:sldMasterIdLst>
  <p:sldIdLst>
    <p:sldId xmlns:r="http://schemas.openxmlformats.org/officeDocument/2006/relationships" id="256" r:id="Ra0b28bd023bd4048"/>
    <p:sldId xmlns:r="http://schemas.openxmlformats.org/officeDocument/2006/relationships" id="257" r:id="R7565c20054524228"/>
    <p:sldId xmlns:r="http://schemas.openxmlformats.org/officeDocument/2006/relationships" id="258" r:id="R706704895f6b4a03"/>
    <p:sldId xmlns:r="http://schemas.openxmlformats.org/officeDocument/2006/relationships" id="259" r:id="Re1dadc67b3354092"/>
    <p:sldId xmlns:r="http://schemas.openxmlformats.org/officeDocument/2006/relationships" id="260" r:id="R50da41e335b04c8b"/>
    <p:sldId xmlns:r="http://schemas.openxmlformats.org/officeDocument/2006/relationships" id="261" r:id="Rce88f52be0674ddf"/>
    <p:sldId xmlns:r="http://schemas.openxmlformats.org/officeDocument/2006/relationships" id="262" r:id="R6492530c9a6747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6ea415334d4466" /><Relationship Type="http://schemas.openxmlformats.org/officeDocument/2006/relationships/slide" Target="/ppt/slides/slide1.xml" Id="Ra0b28bd023bd4048" /><Relationship Type="http://schemas.openxmlformats.org/officeDocument/2006/relationships/slide" Target="/ppt/slides/slide2.xml" Id="R7565c20054524228" /><Relationship Type="http://schemas.openxmlformats.org/officeDocument/2006/relationships/slide" Target="/ppt/slides/slide3.xml" Id="R706704895f6b4a03" /><Relationship Type="http://schemas.openxmlformats.org/officeDocument/2006/relationships/slide" Target="/ppt/slides/slide4.xml" Id="Re1dadc67b3354092" /><Relationship Type="http://schemas.openxmlformats.org/officeDocument/2006/relationships/slide" Target="/ppt/slides/slide5.xml" Id="R50da41e335b04c8b" /><Relationship Type="http://schemas.openxmlformats.org/officeDocument/2006/relationships/slide" Target="/ppt/slides/slide6.xml" Id="Rce88f52be0674ddf" /><Relationship Type="http://schemas.openxmlformats.org/officeDocument/2006/relationships/slide" Target="/ppt/slides/slide7.xml" Id="R6492530c9a6747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45e34392414d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754e6124b4a16" /><Relationship Type="http://schemas.openxmlformats.org/officeDocument/2006/relationships/theme" Target="/ppt/slideMasters/theme/theme1.xml" Id="Rb96fa550e9f041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3754e6124b4a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4f77de84f4f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04ad5cc9745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4147a4e614f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c16972d254d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6a62781ef4d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815b9c20446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72b18e76d4c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ØKONOMIHUSET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52 138 035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1 898 884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1 441 545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4 614 480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16 312 146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ØKONOMISTYRING AS  –  46,9 %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ØKONOMIHUSET HOLDING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CHAZ INVEST AS  –  10,6 %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Conrad Mohrs veg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984 540 671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