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a3b49f743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10cf377b4401b"/>
  </p:sldMasterIdLst>
  <p:sldIdLst>
    <p:sldId xmlns:r="http://schemas.openxmlformats.org/officeDocument/2006/relationships" id="256" r:id="R352eb9ab2cb4428d"/>
    <p:sldId xmlns:r="http://schemas.openxmlformats.org/officeDocument/2006/relationships" id="257" r:id="Rcec4356e5a314b36"/>
    <p:sldId xmlns:r="http://schemas.openxmlformats.org/officeDocument/2006/relationships" id="258" r:id="R70f2399c28e8411c"/>
    <p:sldId xmlns:r="http://schemas.openxmlformats.org/officeDocument/2006/relationships" id="259" r:id="Ra7adebd84e82415d"/>
    <p:sldId xmlns:r="http://schemas.openxmlformats.org/officeDocument/2006/relationships" id="260" r:id="Rc16ec3b487854f50"/>
    <p:sldId xmlns:r="http://schemas.openxmlformats.org/officeDocument/2006/relationships" id="261" r:id="R36179eeb281d4b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10cf377b4401b" /><Relationship Type="http://schemas.openxmlformats.org/officeDocument/2006/relationships/slide" Target="/ppt/slides/slide1.xml" Id="R352eb9ab2cb4428d" /><Relationship Type="http://schemas.openxmlformats.org/officeDocument/2006/relationships/slide" Target="/ppt/slides/slide2.xml" Id="Rcec4356e5a314b36" /><Relationship Type="http://schemas.openxmlformats.org/officeDocument/2006/relationships/slide" Target="/ppt/slides/slide3.xml" Id="R70f2399c28e8411c" /><Relationship Type="http://schemas.openxmlformats.org/officeDocument/2006/relationships/slide" Target="/ppt/slides/slide4.xml" Id="Ra7adebd84e82415d" /><Relationship Type="http://schemas.openxmlformats.org/officeDocument/2006/relationships/slide" Target="/ppt/slides/slide5.xml" Id="Rc16ec3b487854f50" /><Relationship Type="http://schemas.openxmlformats.org/officeDocument/2006/relationships/slide" Target="/ppt/slides/slide6.xml" Id="R36179eeb281d4b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808b52318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77036972a4f23" /><Relationship Type="http://schemas.openxmlformats.org/officeDocument/2006/relationships/theme" Target="/ppt/slideMasters/theme/theme1.xml" Id="R0ce5a12d8508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77036972a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c79bf326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326a56c57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5cb9e97d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676a05a8e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b83cf79b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684a3d15b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