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b220a65c5a48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2dae8881224a61"/>
  </p:sldMasterIdLst>
  <p:sldIdLst>
    <p:sldId xmlns:r="http://schemas.openxmlformats.org/officeDocument/2006/relationships" id="256" r:id="R6da1828ed2994cf1"/>
    <p:sldId xmlns:r="http://schemas.openxmlformats.org/officeDocument/2006/relationships" id="257" r:id="R75001a9837f64861"/>
    <p:sldId xmlns:r="http://schemas.openxmlformats.org/officeDocument/2006/relationships" id="258" r:id="R133109d16d034928"/>
    <p:sldId xmlns:r="http://schemas.openxmlformats.org/officeDocument/2006/relationships" id="259" r:id="R3d8489bf341e4c6f"/>
    <p:sldId xmlns:r="http://schemas.openxmlformats.org/officeDocument/2006/relationships" id="260" r:id="R24548a4664d34d1a"/>
    <p:sldId xmlns:r="http://schemas.openxmlformats.org/officeDocument/2006/relationships" id="261" r:id="R85021191ab344466"/>
    <p:sldId xmlns:r="http://schemas.openxmlformats.org/officeDocument/2006/relationships" id="262" r:id="R998358f060584d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2dae8881224a61" /><Relationship Type="http://schemas.openxmlformats.org/officeDocument/2006/relationships/slide" Target="/ppt/slides/slide1.xml" Id="R6da1828ed2994cf1" /><Relationship Type="http://schemas.openxmlformats.org/officeDocument/2006/relationships/slide" Target="/ppt/slides/slide2.xml" Id="R75001a9837f64861" /><Relationship Type="http://schemas.openxmlformats.org/officeDocument/2006/relationships/slide" Target="/ppt/slides/slide3.xml" Id="R133109d16d034928" /><Relationship Type="http://schemas.openxmlformats.org/officeDocument/2006/relationships/slide" Target="/ppt/slides/slide4.xml" Id="R3d8489bf341e4c6f" /><Relationship Type="http://schemas.openxmlformats.org/officeDocument/2006/relationships/slide" Target="/ppt/slides/slide5.xml" Id="R24548a4664d34d1a" /><Relationship Type="http://schemas.openxmlformats.org/officeDocument/2006/relationships/slide" Target="/ppt/slides/slide6.xml" Id="R85021191ab344466" /><Relationship Type="http://schemas.openxmlformats.org/officeDocument/2006/relationships/slide" Target="/ppt/slides/slide7.xml" Id="R998358f060584d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b049b3520342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a3fdf3b5aa4dec" /><Relationship Type="http://schemas.openxmlformats.org/officeDocument/2006/relationships/theme" Target="/ppt/slideMasters/theme/theme1.xml" Id="R4759056863b847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a3fdf3b5aa4d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9adbcf00824e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7b3fa4c30c45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8be25b9c354d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e001db886b40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58234cb06a4b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b7a573c9154c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b3d849c67841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MOLDE FJORDSTUER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FJORDSTUER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MOLDE FJORDSTUER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FJORDSTUER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FJORDSTUER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FJORDSTUER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39 812 920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−223 727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−52 214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523 664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9 953 974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FJORDSTUER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HAVSTUENE DRIFT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FJORDSTUER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Julsundvegen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6412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20 10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post@moldefjordstuer.no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984 538 359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FJORDSTUER AS</a:t>
            </a:r>
          </a:p>
        </p:txBody>
      </p:sp>
    </p:spTree>
  </p:cSld>
  <p:clrMapOvr>
    <a:masterClrMapping xmlns:a="http://schemas.openxmlformats.org/drawingml/2006/main"/>
  </p:clrMapOvr>
</p:sld>
</file>