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1b25f2209c48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0753eea5c24310"/>
  </p:sldMasterIdLst>
  <p:sldIdLst>
    <p:sldId xmlns:r="http://schemas.openxmlformats.org/officeDocument/2006/relationships" id="256" r:id="R7b0d16ff396c4716"/>
    <p:sldId xmlns:r="http://schemas.openxmlformats.org/officeDocument/2006/relationships" id="257" r:id="Rc342b6aade2c4f06"/>
    <p:sldId xmlns:r="http://schemas.openxmlformats.org/officeDocument/2006/relationships" id="258" r:id="Rc62f2f45cd604032"/>
    <p:sldId xmlns:r="http://schemas.openxmlformats.org/officeDocument/2006/relationships" id="259" r:id="R408b8bb80dd447f5"/>
    <p:sldId xmlns:r="http://schemas.openxmlformats.org/officeDocument/2006/relationships" id="260" r:id="R32e8607b28e344e9"/>
    <p:sldId xmlns:r="http://schemas.openxmlformats.org/officeDocument/2006/relationships" id="261" r:id="R5b364cb976bc4808"/>
    <p:sldId xmlns:r="http://schemas.openxmlformats.org/officeDocument/2006/relationships" id="262" r:id="Rd8940100cbe443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753eea5c24310" /><Relationship Type="http://schemas.openxmlformats.org/officeDocument/2006/relationships/slide" Target="/ppt/slides/slide1.xml" Id="R7b0d16ff396c4716" /><Relationship Type="http://schemas.openxmlformats.org/officeDocument/2006/relationships/slide" Target="/ppt/slides/slide2.xml" Id="Rc342b6aade2c4f06" /><Relationship Type="http://schemas.openxmlformats.org/officeDocument/2006/relationships/slide" Target="/ppt/slides/slide3.xml" Id="Rc62f2f45cd604032" /><Relationship Type="http://schemas.openxmlformats.org/officeDocument/2006/relationships/slide" Target="/ppt/slides/slide4.xml" Id="R408b8bb80dd447f5" /><Relationship Type="http://schemas.openxmlformats.org/officeDocument/2006/relationships/slide" Target="/ppt/slides/slide5.xml" Id="R32e8607b28e344e9" /><Relationship Type="http://schemas.openxmlformats.org/officeDocument/2006/relationships/slide" Target="/ppt/slides/slide6.xml" Id="R5b364cb976bc4808" /><Relationship Type="http://schemas.openxmlformats.org/officeDocument/2006/relationships/slide" Target="/ppt/slides/slide7.xml" Id="Rd8940100cbe443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3a2cf2e3249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6dad9629744c4" /><Relationship Type="http://schemas.openxmlformats.org/officeDocument/2006/relationships/theme" Target="/ppt/slideMasters/theme/theme1.xml" Id="Rc708641ff66343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06dad9629744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48addccec44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ad584994444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7c60195c144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89955aabe47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a41e65a134a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e4d8917ec4a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8ed1849d244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EXO INVEST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2 682 419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8 208 029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8 208 029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HERMANN SJURSEN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THØGERSEN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164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984 537 697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