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9bf3bea1f64e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7e24deac294d32"/>
  </p:sldMasterIdLst>
  <p:sldIdLst>
    <p:sldId xmlns:r="http://schemas.openxmlformats.org/officeDocument/2006/relationships" id="256" r:id="Ra0039e33c01f480a"/>
    <p:sldId xmlns:r="http://schemas.openxmlformats.org/officeDocument/2006/relationships" id="257" r:id="R3a988fe4739248a7"/>
    <p:sldId xmlns:r="http://schemas.openxmlformats.org/officeDocument/2006/relationships" id="258" r:id="Re71bd7f91e7e415a"/>
    <p:sldId xmlns:r="http://schemas.openxmlformats.org/officeDocument/2006/relationships" id="259" r:id="R4ce67436177f4deb"/>
    <p:sldId xmlns:r="http://schemas.openxmlformats.org/officeDocument/2006/relationships" id="260" r:id="R1f88e79c9d6b41c8"/>
    <p:sldId xmlns:r="http://schemas.openxmlformats.org/officeDocument/2006/relationships" id="261" r:id="R622cff70878544f7"/>
    <p:sldId xmlns:r="http://schemas.openxmlformats.org/officeDocument/2006/relationships" id="262" r:id="R5ae6c84231df4e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7e24deac294d32" /><Relationship Type="http://schemas.openxmlformats.org/officeDocument/2006/relationships/slide" Target="/ppt/slides/slide1.xml" Id="Ra0039e33c01f480a" /><Relationship Type="http://schemas.openxmlformats.org/officeDocument/2006/relationships/slide" Target="/ppt/slides/slide2.xml" Id="R3a988fe4739248a7" /><Relationship Type="http://schemas.openxmlformats.org/officeDocument/2006/relationships/slide" Target="/ppt/slides/slide3.xml" Id="Re71bd7f91e7e415a" /><Relationship Type="http://schemas.openxmlformats.org/officeDocument/2006/relationships/slide" Target="/ppt/slides/slide4.xml" Id="R4ce67436177f4deb" /><Relationship Type="http://schemas.openxmlformats.org/officeDocument/2006/relationships/slide" Target="/ppt/slides/slide5.xml" Id="R1f88e79c9d6b41c8" /><Relationship Type="http://schemas.openxmlformats.org/officeDocument/2006/relationships/slide" Target="/ppt/slides/slide6.xml" Id="R622cff70878544f7" /><Relationship Type="http://schemas.openxmlformats.org/officeDocument/2006/relationships/slide" Target="/ppt/slides/slide7.xml" Id="R5ae6c84231df4e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eca9c91bdc4b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349606d5449b4" /><Relationship Type="http://schemas.openxmlformats.org/officeDocument/2006/relationships/theme" Target="/ppt/slideMasters/theme/theme1.xml" Id="R31d01f9c50f84e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0349606d5449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f75c46d5d47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4898d7d524f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02c14e5c743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486404f734f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b5842a38649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2e6ff0af54f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cb9a0317e4b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MASKIN OG EIENDOM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OG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MASKIN OG EIENDOM INVEST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OG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OG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OG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7 190 768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1 806 304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6 556 126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39 391 608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47 531 506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OG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MØRETRØ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OG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984 535 120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OG EIENDOM INVEST AS</a:t>
            </a:r>
          </a:p>
        </p:txBody>
      </p:sp>
    </p:spTree>
  </p:cSld>
  <p:clrMapOvr>
    <a:masterClrMapping xmlns:a="http://schemas.openxmlformats.org/drawingml/2006/main"/>
  </p:clrMapOvr>
</p:sld>
</file>