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8a2895c80c466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ba46d1058e4dd4"/>
  </p:sldMasterIdLst>
  <p:sldIdLst>
    <p:sldId xmlns:r="http://schemas.openxmlformats.org/officeDocument/2006/relationships" id="256" r:id="Rf5c8cbc43b824572"/>
    <p:sldId xmlns:r="http://schemas.openxmlformats.org/officeDocument/2006/relationships" id="257" r:id="Rf93f022da3a04004"/>
    <p:sldId xmlns:r="http://schemas.openxmlformats.org/officeDocument/2006/relationships" id="258" r:id="Rf6174021d0e04b25"/>
    <p:sldId xmlns:r="http://schemas.openxmlformats.org/officeDocument/2006/relationships" id="259" r:id="R515f7d1c0b724625"/>
    <p:sldId xmlns:r="http://schemas.openxmlformats.org/officeDocument/2006/relationships" id="260" r:id="Ra03a346ca5bc42f2"/>
    <p:sldId xmlns:r="http://schemas.openxmlformats.org/officeDocument/2006/relationships" id="261" r:id="Rf38a5d4806cc4d48"/>
    <p:sldId xmlns:r="http://schemas.openxmlformats.org/officeDocument/2006/relationships" id="262" r:id="R95b7fc490279452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ba46d1058e4dd4" /><Relationship Type="http://schemas.openxmlformats.org/officeDocument/2006/relationships/slide" Target="/ppt/slides/slide1.xml" Id="Rf5c8cbc43b824572" /><Relationship Type="http://schemas.openxmlformats.org/officeDocument/2006/relationships/slide" Target="/ppt/slides/slide2.xml" Id="Rf93f022da3a04004" /><Relationship Type="http://schemas.openxmlformats.org/officeDocument/2006/relationships/slide" Target="/ppt/slides/slide3.xml" Id="Rf6174021d0e04b25" /><Relationship Type="http://schemas.openxmlformats.org/officeDocument/2006/relationships/slide" Target="/ppt/slides/slide4.xml" Id="R515f7d1c0b724625" /><Relationship Type="http://schemas.openxmlformats.org/officeDocument/2006/relationships/slide" Target="/ppt/slides/slide5.xml" Id="Ra03a346ca5bc42f2" /><Relationship Type="http://schemas.openxmlformats.org/officeDocument/2006/relationships/slide" Target="/ppt/slides/slide6.xml" Id="Rf38a5d4806cc4d48" /><Relationship Type="http://schemas.openxmlformats.org/officeDocument/2006/relationships/slide" Target="/ppt/slides/slide7.xml" Id="R95b7fc490279452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d11420057d4d8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91d72a52f843a8" /><Relationship Type="http://schemas.openxmlformats.org/officeDocument/2006/relationships/theme" Target="/ppt/slideMasters/theme/theme1.xml" Id="R57013f17d3a54d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91d72a52f843a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2b4caae9a946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2fc809ec8647e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4f88f11e1e480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b0cd611e5c4ae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a181e8dcd743a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4c398ead25431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915f22fb28494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SKARSLIA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SKARSLIA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SKARSLIA EIENDOM AS ble etablert [år] og holder til i Nesbyen.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SKARSLIA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SKARSLIA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SKARSLIA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3 500 774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874 642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−476 257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2 498 231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4 265 290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SKARSLIA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EGGESTØL STÅLE SKARSGÅRD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SKARSLIA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Alfarvegen 242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3540 Nesbyen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07 06 98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984 530 749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SKARSLIA EIENDOM AS</a:t>
            </a:r>
          </a:p>
        </p:txBody>
      </p:sp>
    </p:spTree>
  </p:cSld>
  <p:clrMapOvr>
    <a:masterClrMapping xmlns:a="http://schemas.openxmlformats.org/drawingml/2006/main"/>
  </p:clrMapOvr>
</p:sld>
</file>