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12e7162c1d43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c36dc7d77b4202"/>
  </p:sldMasterIdLst>
  <p:sldIdLst>
    <p:sldId xmlns:r="http://schemas.openxmlformats.org/officeDocument/2006/relationships" id="256" r:id="R50b53c0299ee477b"/>
    <p:sldId xmlns:r="http://schemas.openxmlformats.org/officeDocument/2006/relationships" id="257" r:id="Re5f063ac10d64688"/>
    <p:sldId xmlns:r="http://schemas.openxmlformats.org/officeDocument/2006/relationships" id="258" r:id="R7f7568a260604405"/>
    <p:sldId xmlns:r="http://schemas.openxmlformats.org/officeDocument/2006/relationships" id="259" r:id="Rce95f994437b45e2"/>
    <p:sldId xmlns:r="http://schemas.openxmlformats.org/officeDocument/2006/relationships" id="260" r:id="Rb9c5158c0add4cab"/>
    <p:sldId xmlns:r="http://schemas.openxmlformats.org/officeDocument/2006/relationships" id="261" r:id="Rd4bc32830c2b49da"/>
    <p:sldId xmlns:r="http://schemas.openxmlformats.org/officeDocument/2006/relationships" id="262" r:id="R64f84cdd602341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36dc7d77b4202" /><Relationship Type="http://schemas.openxmlformats.org/officeDocument/2006/relationships/slide" Target="/ppt/slides/slide1.xml" Id="R50b53c0299ee477b" /><Relationship Type="http://schemas.openxmlformats.org/officeDocument/2006/relationships/slide" Target="/ppt/slides/slide2.xml" Id="Re5f063ac10d64688" /><Relationship Type="http://schemas.openxmlformats.org/officeDocument/2006/relationships/slide" Target="/ppt/slides/slide3.xml" Id="R7f7568a260604405" /><Relationship Type="http://schemas.openxmlformats.org/officeDocument/2006/relationships/slide" Target="/ppt/slides/slide4.xml" Id="Rce95f994437b45e2" /><Relationship Type="http://schemas.openxmlformats.org/officeDocument/2006/relationships/slide" Target="/ppt/slides/slide5.xml" Id="Rb9c5158c0add4cab" /><Relationship Type="http://schemas.openxmlformats.org/officeDocument/2006/relationships/slide" Target="/ppt/slides/slide6.xml" Id="Rd4bc32830c2b49da" /><Relationship Type="http://schemas.openxmlformats.org/officeDocument/2006/relationships/slide" Target="/ppt/slides/slide7.xml" Id="R64f84cdd602341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7a18fc6e3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e999b98e740c0" /><Relationship Type="http://schemas.openxmlformats.org/officeDocument/2006/relationships/theme" Target="/ppt/slideMasters/theme/theme1.xml" Id="Rfb91ef6736b442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de999b98e740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81c73945a42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789b73c6641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61bf4dcb141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f1306033f45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45ebfaaa244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a32bc11d949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6687002df46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INMA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117 242 440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117 552 912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LØKELAND LERØY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984 489 080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