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44c9b397a04d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dd95d19c634b9f"/>
  </p:sldMasterIdLst>
  <p:sldIdLst>
    <p:sldId xmlns:r="http://schemas.openxmlformats.org/officeDocument/2006/relationships" id="256" r:id="Rafbee642e83249e9"/>
    <p:sldId xmlns:r="http://schemas.openxmlformats.org/officeDocument/2006/relationships" id="257" r:id="Rc560023ae4f54883"/>
    <p:sldId xmlns:r="http://schemas.openxmlformats.org/officeDocument/2006/relationships" id="258" r:id="R45ac2d1f9c5b451c"/>
    <p:sldId xmlns:r="http://schemas.openxmlformats.org/officeDocument/2006/relationships" id="259" r:id="R3a62ab9868f94ede"/>
    <p:sldId xmlns:r="http://schemas.openxmlformats.org/officeDocument/2006/relationships" id="260" r:id="Rf00017f9d4074a2c"/>
    <p:sldId xmlns:r="http://schemas.openxmlformats.org/officeDocument/2006/relationships" id="261" r:id="R7f92e26a32b642df"/>
    <p:sldId xmlns:r="http://schemas.openxmlformats.org/officeDocument/2006/relationships" id="262" r:id="Rd2ea77cf0f9041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dd95d19c634b9f" /><Relationship Type="http://schemas.openxmlformats.org/officeDocument/2006/relationships/slide" Target="/ppt/slides/slide1.xml" Id="Rafbee642e83249e9" /><Relationship Type="http://schemas.openxmlformats.org/officeDocument/2006/relationships/slide" Target="/ppt/slides/slide2.xml" Id="Rc560023ae4f54883" /><Relationship Type="http://schemas.openxmlformats.org/officeDocument/2006/relationships/slide" Target="/ppt/slides/slide3.xml" Id="R45ac2d1f9c5b451c" /><Relationship Type="http://schemas.openxmlformats.org/officeDocument/2006/relationships/slide" Target="/ppt/slides/slide4.xml" Id="R3a62ab9868f94ede" /><Relationship Type="http://schemas.openxmlformats.org/officeDocument/2006/relationships/slide" Target="/ppt/slides/slide5.xml" Id="Rf00017f9d4074a2c" /><Relationship Type="http://schemas.openxmlformats.org/officeDocument/2006/relationships/slide" Target="/ppt/slides/slide6.xml" Id="R7f92e26a32b642df" /><Relationship Type="http://schemas.openxmlformats.org/officeDocument/2006/relationships/slide" Target="/ppt/slides/slide7.xml" Id="Rd2ea77cf0f9041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ea5cf0c03046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32e3c9d4a4721" /><Relationship Type="http://schemas.openxmlformats.org/officeDocument/2006/relationships/theme" Target="/ppt/slideMasters/theme/theme1.xml" Id="Rc8e2df8c6d074e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432e3c9d4a472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a1428bcca42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82f46d7fe147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f1cc14cc94f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05693d42243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4a4480898a4f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ba45d8252d46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a18fdaa0746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O. MYDLAND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O. MYDLAND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O. MYDLAND MASKIN AS ble etablert [år] og holder til i Hauge I Dalane.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O. MYDLAND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O. MYDLAND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O. MYDLAND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2 115 528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−820 565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−637 641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1 622 595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5 275 386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O. MYDLAND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SKJØNNBORG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O. MYDLAND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4380 Hauge I Dalane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47 79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984 454 945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O. MYDLAND MASKIN AS</a:t>
            </a:r>
          </a:p>
        </p:txBody>
      </p:sp>
    </p:spTree>
  </p:cSld>
  <p:clrMapOvr>
    <a:masterClrMapping xmlns:a="http://schemas.openxmlformats.org/drawingml/2006/main"/>
  </p:clrMapOvr>
</p:sld>
</file>