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401f9ff6bd45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b600736f3c4bb4"/>
  </p:sldMasterIdLst>
  <p:sldIdLst>
    <p:sldId xmlns:r="http://schemas.openxmlformats.org/officeDocument/2006/relationships" id="256" r:id="R608d42f5194648da"/>
    <p:sldId xmlns:r="http://schemas.openxmlformats.org/officeDocument/2006/relationships" id="257" r:id="R1b7af32bd72245fc"/>
    <p:sldId xmlns:r="http://schemas.openxmlformats.org/officeDocument/2006/relationships" id="258" r:id="R3ef26ef18ae84c5d"/>
    <p:sldId xmlns:r="http://schemas.openxmlformats.org/officeDocument/2006/relationships" id="259" r:id="R15cfcb1f2a0b47b3"/>
    <p:sldId xmlns:r="http://schemas.openxmlformats.org/officeDocument/2006/relationships" id="260" r:id="R20de002909c749c7"/>
    <p:sldId xmlns:r="http://schemas.openxmlformats.org/officeDocument/2006/relationships" id="261" r:id="R26b0fbb59ec24d31"/>
    <p:sldId xmlns:r="http://schemas.openxmlformats.org/officeDocument/2006/relationships" id="262" r:id="Rb34eba291da449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b600736f3c4bb4" /><Relationship Type="http://schemas.openxmlformats.org/officeDocument/2006/relationships/slide" Target="/ppt/slides/slide1.xml" Id="R608d42f5194648da" /><Relationship Type="http://schemas.openxmlformats.org/officeDocument/2006/relationships/slide" Target="/ppt/slides/slide2.xml" Id="R1b7af32bd72245fc" /><Relationship Type="http://schemas.openxmlformats.org/officeDocument/2006/relationships/slide" Target="/ppt/slides/slide3.xml" Id="R3ef26ef18ae84c5d" /><Relationship Type="http://schemas.openxmlformats.org/officeDocument/2006/relationships/slide" Target="/ppt/slides/slide4.xml" Id="R15cfcb1f2a0b47b3" /><Relationship Type="http://schemas.openxmlformats.org/officeDocument/2006/relationships/slide" Target="/ppt/slides/slide5.xml" Id="R20de002909c749c7" /><Relationship Type="http://schemas.openxmlformats.org/officeDocument/2006/relationships/slide" Target="/ppt/slides/slide6.xml" Id="R26b0fbb59ec24d31" /><Relationship Type="http://schemas.openxmlformats.org/officeDocument/2006/relationships/slide" Target="/ppt/slides/slide7.xml" Id="Rb34eba291da449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cb3b73115a4c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73c110fe842ec" /><Relationship Type="http://schemas.openxmlformats.org/officeDocument/2006/relationships/theme" Target="/ppt/slideMasters/theme/theme1.xml" Id="Rfbe0a7a8a44c46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873c110fe842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e1c7480194e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0118b31d941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270e0801145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6944771c948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041e1a47747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c3aa03a5349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652eeb9a940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MOLTZAU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MOLTZAU REVISJON AS ble etablert [år] og holder til i Vestby.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6 606 610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613 208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523 859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2 054 110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3 107 358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MOLTZAU ØKO CONSULT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Vestbytorget, Mølleveien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1540 Vestby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95 56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lars-erik@moltzau-revisjon.no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984 445 180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REVISJON AS</a:t>
            </a:r>
          </a:p>
        </p:txBody>
      </p:sp>
    </p:spTree>
  </p:cSld>
  <p:clrMapOvr>
    <a:masterClrMapping xmlns:a="http://schemas.openxmlformats.org/drawingml/2006/main"/>
  </p:clrMapOvr>
</p:sld>
</file>