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a8e18b808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206d46f0147a5"/>
  </p:sldMasterIdLst>
  <p:sldIdLst>
    <p:sldId xmlns:r="http://schemas.openxmlformats.org/officeDocument/2006/relationships" id="256" r:id="Rb690608eee1c44a3"/>
    <p:sldId xmlns:r="http://schemas.openxmlformats.org/officeDocument/2006/relationships" id="257" r:id="R72ab0d8325ad4e95"/>
    <p:sldId xmlns:r="http://schemas.openxmlformats.org/officeDocument/2006/relationships" id="258" r:id="Rc8704c8c5e044eee"/>
    <p:sldId xmlns:r="http://schemas.openxmlformats.org/officeDocument/2006/relationships" id="259" r:id="Rfa6a5709624d40fe"/>
    <p:sldId xmlns:r="http://schemas.openxmlformats.org/officeDocument/2006/relationships" id="260" r:id="R371bd40991754312"/>
    <p:sldId xmlns:r="http://schemas.openxmlformats.org/officeDocument/2006/relationships" id="261" r:id="Rf24bb8dc8d16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206d46f0147a5" /><Relationship Type="http://schemas.openxmlformats.org/officeDocument/2006/relationships/slide" Target="/ppt/slides/slide1.xml" Id="Rb690608eee1c44a3" /><Relationship Type="http://schemas.openxmlformats.org/officeDocument/2006/relationships/slide" Target="/ppt/slides/slide2.xml" Id="R72ab0d8325ad4e95" /><Relationship Type="http://schemas.openxmlformats.org/officeDocument/2006/relationships/slide" Target="/ppt/slides/slide3.xml" Id="Rc8704c8c5e044eee" /><Relationship Type="http://schemas.openxmlformats.org/officeDocument/2006/relationships/slide" Target="/ppt/slides/slide4.xml" Id="Rfa6a5709624d40fe" /><Relationship Type="http://schemas.openxmlformats.org/officeDocument/2006/relationships/slide" Target="/ppt/slides/slide5.xml" Id="R371bd40991754312" /><Relationship Type="http://schemas.openxmlformats.org/officeDocument/2006/relationships/slide" Target="/ppt/slides/slide6.xml" Id="Rf24bb8dc8d16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e3aee8407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f27aa48484db6" /><Relationship Type="http://schemas.openxmlformats.org/officeDocument/2006/relationships/theme" Target="/ppt/slideMasters/theme/theme1.xml" Id="R1769433d33f3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f27aa4848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03a0dbba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ed254d16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0d617436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c9fc128e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b50acfb7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ed7d15638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