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2f74c9e30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1770a88404672"/>
  </p:sldMasterIdLst>
  <p:sldIdLst>
    <p:sldId xmlns:r="http://schemas.openxmlformats.org/officeDocument/2006/relationships" id="256" r:id="R9532bee3f74b4f48"/>
    <p:sldId xmlns:r="http://schemas.openxmlformats.org/officeDocument/2006/relationships" id="257" r:id="Rd7b05ed3c979474a"/>
    <p:sldId xmlns:r="http://schemas.openxmlformats.org/officeDocument/2006/relationships" id="258" r:id="R45989a46ecc24f5e"/>
    <p:sldId xmlns:r="http://schemas.openxmlformats.org/officeDocument/2006/relationships" id="259" r:id="Ra8cecca12bba4154"/>
    <p:sldId xmlns:r="http://schemas.openxmlformats.org/officeDocument/2006/relationships" id="260" r:id="Rd3378977bc644897"/>
    <p:sldId xmlns:r="http://schemas.openxmlformats.org/officeDocument/2006/relationships" id="261" r:id="Rc63cbadbb50f4978"/>
    <p:sldId xmlns:r="http://schemas.openxmlformats.org/officeDocument/2006/relationships" id="262" r:id="R6d77f7786ba4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1770a88404672" /><Relationship Type="http://schemas.openxmlformats.org/officeDocument/2006/relationships/slide" Target="/ppt/slides/slide1.xml" Id="R9532bee3f74b4f48" /><Relationship Type="http://schemas.openxmlformats.org/officeDocument/2006/relationships/slide" Target="/ppt/slides/slide2.xml" Id="Rd7b05ed3c979474a" /><Relationship Type="http://schemas.openxmlformats.org/officeDocument/2006/relationships/slide" Target="/ppt/slides/slide3.xml" Id="R45989a46ecc24f5e" /><Relationship Type="http://schemas.openxmlformats.org/officeDocument/2006/relationships/slide" Target="/ppt/slides/slide4.xml" Id="Ra8cecca12bba4154" /><Relationship Type="http://schemas.openxmlformats.org/officeDocument/2006/relationships/slide" Target="/ppt/slides/slide5.xml" Id="Rd3378977bc644897" /><Relationship Type="http://schemas.openxmlformats.org/officeDocument/2006/relationships/slide" Target="/ppt/slides/slide6.xml" Id="Rc63cbadbb50f4978" /><Relationship Type="http://schemas.openxmlformats.org/officeDocument/2006/relationships/slide" Target="/ppt/slides/slide7.xml" Id="R6d77f7786ba4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9439f15cd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ecb42f774360" /><Relationship Type="http://schemas.openxmlformats.org/officeDocument/2006/relationships/theme" Target="/ppt/slideMasters/theme/theme1.xml" Id="Rdbc3bbf51b4b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becb42f77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4b3fc706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fe3ed10d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744572c83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51fa82836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91b3a2f7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9421b371c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23bffa627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