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689a24fa8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2d4b317fb45dc"/>
  </p:sldMasterIdLst>
  <p:sldIdLst>
    <p:sldId xmlns:r="http://schemas.openxmlformats.org/officeDocument/2006/relationships" id="256" r:id="R7e76c400139c4bef"/>
    <p:sldId xmlns:r="http://schemas.openxmlformats.org/officeDocument/2006/relationships" id="257" r:id="Ref75690915054b6c"/>
    <p:sldId xmlns:r="http://schemas.openxmlformats.org/officeDocument/2006/relationships" id="258" r:id="R04487b2455494b4d"/>
    <p:sldId xmlns:r="http://schemas.openxmlformats.org/officeDocument/2006/relationships" id="259" r:id="Reaca9d8321d94212"/>
    <p:sldId xmlns:r="http://schemas.openxmlformats.org/officeDocument/2006/relationships" id="260" r:id="R7209082da2404fe5"/>
    <p:sldId xmlns:r="http://schemas.openxmlformats.org/officeDocument/2006/relationships" id="261" r:id="R3d6513d0e7bd4f26"/>
    <p:sldId xmlns:r="http://schemas.openxmlformats.org/officeDocument/2006/relationships" id="262" r:id="R93bddc36b3c0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2d4b317fb45dc" /><Relationship Type="http://schemas.openxmlformats.org/officeDocument/2006/relationships/slide" Target="/ppt/slides/slide1.xml" Id="R7e76c400139c4bef" /><Relationship Type="http://schemas.openxmlformats.org/officeDocument/2006/relationships/slide" Target="/ppt/slides/slide2.xml" Id="Ref75690915054b6c" /><Relationship Type="http://schemas.openxmlformats.org/officeDocument/2006/relationships/slide" Target="/ppt/slides/slide3.xml" Id="R04487b2455494b4d" /><Relationship Type="http://schemas.openxmlformats.org/officeDocument/2006/relationships/slide" Target="/ppt/slides/slide4.xml" Id="Reaca9d8321d94212" /><Relationship Type="http://schemas.openxmlformats.org/officeDocument/2006/relationships/slide" Target="/ppt/slides/slide5.xml" Id="R7209082da2404fe5" /><Relationship Type="http://schemas.openxmlformats.org/officeDocument/2006/relationships/slide" Target="/ppt/slides/slide6.xml" Id="R3d6513d0e7bd4f26" /><Relationship Type="http://schemas.openxmlformats.org/officeDocument/2006/relationships/slide" Target="/ppt/slides/slide7.xml" Id="R93bddc36b3c0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e1e919d6a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bedcb5b934a7f" /><Relationship Type="http://schemas.openxmlformats.org/officeDocument/2006/relationships/theme" Target="/ppt/slideMasters/theme/theme1.xml" Id="R6b0c15e41b8a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bedcb5b93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f955c50ae4b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fe554fad0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55f5e7b1948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e0e2127b5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46343aab9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1aa7c2bd1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d2e1f15ca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