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48d0dd3cc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75cb3d17247c9"/>
  </p:sldMasterIdLst>
  <p:sldIdLst>
    <p:sldId xmlns:r="http://schemas.openxmlformats.org/officeDocument/2006/relationships" id="256" r:id="R64e23cf8729048ef"/>
    <p:sldId xmlns:r="http://schemas.openxmlformats.org/officeDocument/2006/relationships" id="257" r:id="R5bcba3b09c1d4a3c"/>
    <p:sldId xmlns:r="http://schemas.openxmlformats.org/officeDocument/2006/relationships" id="258" r:id="R03a1008c059240f9"/>
    <p:sldId xmlns:r="http://schemas.openxmlformats.org/officeDocument/2006/relationships" id="259" r:id="Ra50a20bb4c994a07"/>
    <p:sldId xmlns:r="http://schemas.openxmlformats.org/officeDocument/2006/relationships" id="260" r:id="Rda364bcdc2124396"/>
    <p:sldId xmlns:r="http://schemas.openxmlformats.org/officeDocument/2006/relationships" id="261" r:id="Rdb5bde7a724c4419"/>
    <p:sldId xmlns:r="http://schemas.openxmlformats.org/officeDocument/2006/relationships" id="262" r:id="Rfe4aa3e80c2c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75cb3d17247c9" /><Relationship Type="http://schemas.openxmlformats.org/officeDocument/2006/relationships/slide" Target="/ppt/slides/slide1.xml" Id="R64e23cf8729048ef" /><Relationship Type="http://schemas.openxmlformats.org/officeDocument/2006/relationships/slide" Target="/ppt/slides/slide2.xml" Id="R5bcba3b09c1d4a3c" /><Relationship Type="http://schemas.openxmlformats.org/officeDocument/2006/relationships/slide" Target="/ppt/slides/slide3.xml" Id="R03a1008c059240f9" /><Relationship Type="http://schemas.openxmlformats.org/officeDocument/2006/relationships/slide" Target="/ppt/slides/slide4.xml" Id="Ra50a20bb4c994a07" /><Relationship Type="http://schemas.openxmlformats.org/officeDocument/2006/relationships/slide" Target="/ppt/slides/slide5.xml" Id="Rda364bcdc2124396" /><Relationship Type="http://schemas.openxmlformats.org/officeDocument/2006/relationships/slide" Target="/ppt/slides/slide6.xml" Id="Rdb5bde7a724c4419" /><Relationship Type="http://schemas.openxmlformats.org/officeDocument/2006/relationships/slide" Target="/ppt/slides/slide7.xml" Id="Rfe4aa3e80c2c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637bb3f0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b47cf14f4e96" /><Relationship Type="http://schemas.openxmlformats.org/officeDocument/2006/relationships/theme" Target="/ppt/slideMasters/theme/theme1.xml" Id="Rbbc6b040de16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3b47cf14f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91cdbe80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7870159a8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15141b63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14f759cb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2baa5b9d8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ed0cff5b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5624be6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