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97396ec9443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9d7ba38c24d6e"/>
  </p:sldMasterIdLst>
  <p:sldIdLst>
    <p:sldId xmlns:r="http://schemas.openxmlformats.org/officeDocument/2006/relationships" id="256" r:id="R54b5e1a9427e48d3"/>
    <p:sldId xmlns:r="http://schemas.openxmlformats.org/officeDocument/2006/relationships" id="257" r:id="R93b84bc471e84bcd"/>
    <p:sldId xmlns:r="http://schemas.openxmlformats.org/officeDocument/2006/relationships" id="258" r:id="R487ee931013a4937"/>
    <p:sldId xmlns:r="http://schemas.openxmlformats.org/officeDocument/2006/relationships" id="259" r:id="R95a6679c777048dc"/>
    <p:sldId xmlns:r="http://schemas.openxmlformats.org/officeDocument/2006/relationships" id="260" r:id="R6cb1cbaf5725464c"/>
    <p:sldId xmlns:r="http://schemas.openxmlformats.org/officeDocument/2006/relationships" id="261" r:id="R49d9b4fdf762479e"/>
    <p:sldId xmlns:r="http://schemas.openxmlformats.org/officeDocument/2006/relationships" id="262" r:id="R87e66db65599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9d7ba38c24d6e" /><Relationship Type="http://schemas.openxmlformats.org/officeDocument/2006/relationships/slide" Target="/ppt/slides/slide1.xml" Id="R54b5e1a9427e48d3" /><Relationship Type="http://schemas.openxmlformats.org/officeDocument/2006/relationships/slide" Target="/ppt/slides/slide2.xml" Id="R93b84bc471e84bcd" /><Relationship Type="http://schemas.openxmlformats.org/officeDocument/2006/relationships/slide" Target="/ppt/slides/slide3.xml" Id="R487ee931013a4937" /><Relationship Type="http://schemas.openxmlformats.org/officeDocument/2006/relationships/slide" Target="/ppt/slides/slide4.xml" Id="R95a6679c777048dc" /><Relationship Type="http://schemas.openxmlformats.org/officeDocument/2006/relationships/slide" Target="/ppt/slides/slide5.xml" Id="R6cb1cbaf5725464c" /><Relationship Type="http://schemas.openxmlformats.org/officeDocument/2006/relationships/slide" Target="/ppt/slides/slide6.xml" Id="R49d9b4fdf762479e" /><Relationship Type="http://schemas.openxmlformats.org/officeDocument/2006/relationships/slide" Target="/ppt/slides/slide7.xml" Id="R87e66db65599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af891b822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baa33aa904a59" /><Relationship Type="http://schemas.openxmlformats.org/officeDocument/2006/relationships/theme" Target="/ppt/slideMasters/theme/theme1.xml" Id="R8b89c51e29da41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dbaa33aa90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569a349d8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f6328b5f643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f0c474867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a21da5dbf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f3a0b0365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3e1c1a998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72256acda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HAUKELIFJELL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ble etablert [år] og holder til i Edland.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47 275 345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67 960 690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HALVOR  –  50,7 %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JORI BASTLIEN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STINE BASTLIEN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Tyrvelivegen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3895 Edland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51 80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984 357 494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