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48d2596fe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09b7460576457f"/>
  </p:sldMasterIdLst>
  <p:sldIdLst>
    <p:sldId xmlns:r="http://schemas.openxmlformats.org/officeDocument/2006/relationships" id="256" r:id="R391ba1a06ccd4c54"/>
    <p:sldId xmlns:r="http://schemas.openxmlformats.org/officeDocument/2006/relationships" id="257" r:id="R8919aa77a39e48d3"/>
    <p:sldId xmlns:r="http://schemas.openxmlformats.org/officeDocument/2006/relationships" id="258" r:id="R279eb1a8bf704466"/>
    <p:sldId xmlns:r="http://schemas.openxmlformats.org/officeDocument/2006/relationships" id="259" r:id="R9c1ae3b181094757"/>
    <p:sldId xmlns:r="http://schemas.openxmlformats.org/officeDocument/2006/relationships" id="260" r:id="R067930cf9163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9b7460576457f" /><Relationship Type="http://schemas.openxmlformats.org/officeDocument/2006/relationships/slide" Target="/ppt/slides/slide1.xml" Id="R391ba1a06ccd4c54" /><Relationship Type="http://schemas.openxmlformats.org/officeDocument/2006/relationships/slide" Target="/ppt/slides/slide2.xml" Id="R8919aa77a39e48d3" /><Relationship Type="http://schemas.openxmlformats.org/officeDocument/2006/relationships/slide" Target="/ppt/slides/slide3.xml" Id="R279eb1a8bf704466" /><Relationship Type="http://schemas.openxmlformats.org/officeDocument/2006/relationships/slide" Target="/ppt/slides/slide4.xml" Id="R9c1ae3b181094757" /><Relationship Type="http://schemas.openxmlformats.org/officeDocument/2006/relationships/slide" Target="/ppt/slides/slide5.xml" Id="R067930cf9163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9fda25de0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e45a2f60b4afa" /><Relationship Type="http://schemas.openxmlformats.org/officeDocument/2006/relationships/theme" Target="/ppt/slideMasters/theme/theme1.xml" Id="R127bc77c46ad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ee45a2f60b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2a453b2ad4f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4955edbde44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94b1589d94a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c5bd7682b48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7bf52425d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SALTNES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SALTNES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