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e2b4644eb349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c5eee29eec4893"/>
  </p:sldMasterIdLst>
  <p:sldIdLst>
    <p:sldId xmlns:r="http://schemas.openxmlformats.org/officeDocument/2006/relationships" id="256" r:id="Rd81546a4203d4753"/>
    <p:sldId xmlns:r="http://schemas.openxmlformats.org/officeDocument/2006/relationships" id="257" r:id="R5be8fd01a764432e"/>
    <p:sldId xmlns:r="http://schemas.openxmlformats.org/officeDocument/2006/relationships" id="258" r:id="R9eb0d1d0a6b54dd8"/>
    <p:sldId xmlns:r="http://schemas.openxmlformats.org/officeDocument/2006/relationships" id="259" r:id="R09b5eb8ed8534b67"/>
    <p:sldId xmlns:r="http://schemas.openxmlformats.org/officeDocument/2006/relationships" id="260" r:id="Rb19eb8c031c24d9f"/>
    <p:sldId xmlns:r="http://schemas.openxmlformats.org/officeDocument/2006/relationships" id="261" r:id="R3e679b937859422f"/>
    <p:sldId xmlns:r="http://schemas.openxmlformats.org/officeDocument/2006/relationships" id="262" r:id="R24c3c63b6c3f48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c5eee29eec4893" /><Relationship Type="http://schemas.openxmlformats.org/officeDocument/2006/relationships/slide" Target="/ppt/slides/slide1.xml" Id="Rd81546a4203d4753" /><Relationship Type="http://schemas.openxmlformats.org/officeDocument/2006/relationships/slide" Target="/ppt/slides/slide2.xml" Id="R5be8fd01a764432e" /><Relationship Type="http://schemas.openxmlformats.org/officeDocument/2006/relationships/slide" Target="/ppt/slides/slide3.xml" Id="R9eb0d1d0a6b54dd8" /><Relationship Type="http://schemas.openxmlformats.org/officeDocument/2006/relationships/slide" Target="/ppt/slides/slide4.xml" Id="R09b5eb8ed8534b67" /><Relationship Type="http://schemas.openxmlformats.org/officeDocument/2006/relationships/slide" Target="/ppt/slides/slide5.xml" Id="Rb19eb8c031c24d9f" /><Relationship Type="http://schemas.openxmlformats.org/officeDocument/2006/relationships/slide" Target="/ppt/slides/slide6.xml" Id="R3e679b937859422f" /><Relationship Type="http://schemas.openxmlformats.org/officeDocument/2006/relationships/slide" Target="/ppt/slides/slide7.xml" Id="R24c3c63b6c3f48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a2517bfe6345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44530d3794041" /><Relationship Type="http://schemas.openxmlformats.org/officeDocument/2006/relationships/theme" Target="/ppt/slideMasters/theme/theme1.xml" Id="R7170ceffaef241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f44530d37940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cd777123244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58136b46f4c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393c9105f41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01cd2298344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6fa27f6ac45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d738fed704b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7a3240fb049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FORVALTNINGSENTERET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FORVALTNINGSENTERET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23 296 008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2 297 623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2 389 315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24 085 889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30 960 002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SELJORD HOLDING AS  –  55,1 %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 JAN TERJE  –  17,8 %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 SOLBERG HOLDING AS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BENTE  –  13,5 %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Leivsteinvegen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3684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02 55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js@forvaltningsenteret.no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www.forvaltningsenteret.no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984 227 876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FORVALTNINGSENTERET AS</a:t>
            </a:r>
          </a:p>
        </p:txBody>
      </p:sp>
    </p:spTree>
  </p:cSld>
  <p:clrMapOvr>
    <a:masterClrMapping xmlns:a="http://schemas.openxmlformats.org/drawingml/2006/main"/>
  </p:clrMapOvr>
</p:sld>
</file>