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b58fcebc3d48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cceca2be0a4205"/>
  </p:sldMasterIdLst>
  <p:sldIdLst>
    <p:sldId xmlns:r="http://schemas.openxmlformats.org/officeDocument/2006/relationships" id="256" r:id="R50b08748b0c34f7b"/>
    <p:sldId xmlns:r="http://schemas.openxmlformats.org/officeDocument/2006/relationships" id="257" r:id="R2df95410f1364e7c"/>
    <p:sldId xmlns:r="http://schemas.openxmlformats.org/officeDocument/2006/relationships" id="258" r:id="Rc5cc16d71cc643c6"/>
    <p:sldId xmlns:r="http://schemas.openxmlformats.org/officeDocument/2006/relationships" id="259" r:id="R53c1856d6099452d"/>
    <p:sldId xmlns:r="http://schemas.openxmlformats.org/officeDocument/2006/relationships" id="260" r:id="R55f62e6e5aef4707"/>
    <p:sldId xmlns:r="http://schemas.openxmlformats.org/officeDocument/2006/relationships" id="261" r:id="R4818db02926b4874"/>
    <p:sldId xmlns:r="http://schemas.openxmlformats.org/officeDocument/2006/relationships" id="262" r:id="Rb20b1b7f8296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ceca2be0a4205" /><Relationship Type="http://schemas.openxmlformats.org/officeDocument/2006/relationships/slide" Target="/ppt/slides/slide1.xml" Id="R50b08748b0c34f7b" /><Relationship Type="http://schemas.openxmlformats.org/officeDocument/2006/relationships/slide" Target="/ppt/slides/slide2.xml" Id="R2df95410f1364e7c" /><Relationship Type="http://schemas.openxmlformats.org/officeDocument/2006/relationships/slide" Target="/ppt/slides/slide3.xml" Id="Rc5cc16d71cc643c6" /><Relationship Type="http://schemas.openxmlformats.org/officeDocument/2006/relationships/slide" Target="/ppt/slides/slide4.xml" Id="R53c1856d6099452d" /><Relationship Type="http://schemas.openxmlformats.org/officeDocument/2006/relationships/slide" Target="/ppt/slides/slide5.xml" Id="R55f62e6e5aef4707" /><Relationship Type="http://schemas.openxmlformats.org/officeDocument/2006/relationships/slide" Target="/ppt/slides/slide6.xml" Id="R4818db02926b4874" /><Relationship Type="http://schemas.openxmlformats.org/officeDocument/2006/relationships/slide" Target="/ppt/slides/slide7.xml" Id="Rb20b1b7f8296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9837319da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f12bc204f42e9" /><Relationship Type="http://schemas.openxmlformats.org/officeDocument/2006/relationships/theme" Target="/ppt/slideMasters/theme/theme1.xml" Id="R65c636e4989b46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af12bc204f42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c3fe673f948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e777b8b8747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3a67edbd743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c474d1be4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f12f32ae744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c5b677f0f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1e788ab9a4c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 HOLDING AS ble etablert [år] og holder til i Leka.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41 956 132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45 154 197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ARILD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7994 Leka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28 73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984 207 670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