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f41736d51b49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550715cfd64cf0"/>
  </p:sldMasterIdLst>
  <p:sldIdLst>
    <p:sldId xmlns:r="http://schemas.openxmlformats.org/officeDocument/2006/relationships" id="256" r:id="R2a169df9e42e4dd8"/>
    <p:sldId xmlns:r="http://schemas.openxmlformats.org/officeDocument/2006/relationships" id="257" r:id="R74b8ecafedc447fe"/>
    <p:sldId xmlns:r="http://schemas.openxmlformats.org/officeDocument/2006/relationships" id="258" r:id="Rdf0c96acdd3f40a3"/>
    <p:sldId xmlns:r="http://schemas.openxmlformats.org/officeDocument/2006/relationships" id="259" r:id="Rd5ba3aa1ab24480f"/>
    <p:sldId xmlns:r="http://schemas.openxmlformats.org/officeDocument/2006/relationships" id="260" r:id="R3884b29c32214e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50715cfd64cf0" /><Relationship Type="http://schemas.openxmlformats.org/officeDocument/2006/relationships/slide" Target="/ppt/slides/slide1.xml" Id="R2a169df9e42e4dd8" /><Relationship Type="http://schemas.openxmlformats.org/officeDocument/2006/relationships/slide" Target="/ppt/slides/slide2.xml" Id="R74b8ecafedc447fe" /><Relationship Type="http://schemas.openxmlformats.org/officeDocument/2006/relationships/slide" Target="/ppt/slides/slide3.xml" Id="Rdf0c96acdd3f40a3" /><Relationship Type="http://schemas.openxmlformats.org/officeDocument/2006/relationships/slide" Target="/ppt/slides/slide4.xml" Id="Rd5ba3aa1ab24480f" /><Relationship Type="http://schemas.openxmlformats.org/officeDocument/2006/relationships/slide" Target="/ppt/slides/slide5.xml" Id="R3884b29c32214e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0c0bf9ae44f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6a2725f6c4d11" /><Relationship Type="http://schemas.openxmlformats.org/officeDocument/2006/relationships/theme" Target="/ppt/slideMasters/theme/theme1.xml" Id="Rc66eda24f32847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86a2725f6c4d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06a6464e24c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c17d85731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246bad89c46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3b69a7c9b49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a36ec74784d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DD.KK.HH. KRONPRINSEN OG KRONPRINSESSENS STAB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DD.KK.HH. KRONPRINSEN OG KRONPRINSESSENS STAB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0010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04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arne.omholt@slottet.no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984 197 780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