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57dc9da0f743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763f7b931497b"/>
  </p:sldMasterIdLst>
  <p:sldIdLst>
    <p:sldId xmlns:r="http://schemas.openxmlformats.org/officeDocument/2006/relationships" id="256" r:id="R6ac41c783f15419b"/>
    <p:sldId xmlns:r="http://schemas.openxmlformats.org/officeDocument/2006/relationships" id="257" r:id="R02d8c852e86143d0"/>
    <p:sldId xmlns:r="http://schemas.openxmlformats.org/officeDocument/2006/relationships" id="258" r:id="Rb9ac1679b4b94c71"/>
    <p:sldId xmlns:r="http://schemas.openxmlformats.org/officeDocument/2006/relationships" id="259" r:id="R7f935440a6a94f25"/>
    <p:sldId xmlns:r="http://schemas.openxmlformats.org/officeDocument/2006/relationships" id="260" r:id="R0cf271af30e745e5"/>
    <p:sldId xmlns:r="http://schemas.openxmlformats.org/officeDocument/2006/relationships" id="261" r:id="R6bc2e22fbe5646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763f7b931497b" /><Relationship Type="http://schemas.openxmlformats.org/officeDocument/2006/relationships/slide" Target="/ppt/slides/slide1.xml" Id="R6ac41c783f15419b" /><Relationship Type="http://schemas.openxmlformats.org/officeDocument/2006/relationships/slide" Target="/ppt/slides/slide2.xml" Id="R02d8c852e86143d0" /><Relationship Type="http://schemas.openxmlformats.org/officeDocument/2006/relationships/slide" Target="/ppt/slides/slide3.xml" Id="Rb9ac1679b4b94c71" /><Relationship Type="http://schemas.openxmlformats.org/officeDocument/2006/relationships/slide" Target="/ppt/slides/slide4.xml" Id="R7f935440a6a94f25" /><Relationship Type="http://schemas.openxmlformats.org/officeDocument/2006/relationships/slide" Target="/ppt/slides/slide5.xml" Id="R0cf271af30e745e5" /><Relationship Type="http://schemas.openxmlformats.org/officeDocument/2006/relationships/slide" Target="/ppt/slides/slide6.xml" Id="R6bc2e22fbe5646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12865242a49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86aedf955441c" /><Relationship Type="http://schemas.openxmlformats.org/officeDocument/2006/relationships/theme" Target="/ppt/slideMasters/theme/theme1.xml" Id="Ra5d9706430c346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186aedf95544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6aad7f3c345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0c1cd8bd745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d2821301f42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47ccab7ac4c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7a13e5c6745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43c7b2c8444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DD.KK.HH. KRONPRINSEN OG KRONPRINSESSENS STAB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DD.KK.HH. KRONPRINSEN OG KRONPRINSESSENS STAB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DD.KK.HH. KRONPRINSEN OG KRONPRINSESSENS STAB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DD.KK.HH. KRONPRINSEN OG KRONPRINSESSENS STAB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DD.KK.HH. KRONPRINSEN OG KRONPRINSESSENS STAB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DD.KK.HH. KRONPRINSEN OG KRONPRINSESSENS STAB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Slottsplassen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0010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04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arne.omholt@slottet.no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slottet.no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984 197 780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DD.KK.HH. KRONPRINSEN OG KRONPRINSESSENS STAB</a:t>
            </a:r>
          </a:p>
        </p:txBody>
      </p:sp>
    </p:spTree>
  </p:cSld>
  <p:clrMapOvr>
    <a:masterClrMapping xmlns:a="http://schemas.openxmlformats.org/drawingml/2006/main"/>
  </p:clrMapOvr>
</p:sld>
</file>