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7cff5d8bdb84c2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f2d9c58ff2e46b5"/>
  </p:sldMasterIdLst>
  <p:sldIdLst>
    <p:sldId xmlns:r="http://schemas.openxmlformats.org/officeDocument/2006/relationships" id="256" r:id="R4a95ac5cfaa24fc1"/>
    <p:sldId xmlns:r="http://schemas.openxmlformats.org/officeDocument/2006/relationships" id="257" r:id="Rbe7cad1a9a14458e"/>
    <p:sldId xmlns:r="http://schemas.openxmlformats.org/officeDocument/2006/relationships" id="258" r:id="R80b3f24e5d494a72"/>
    <p:sldId xmlns:r="http://schemas.openxmlformats.org/officeDocument/2006/relationships" id="259" r:id="Re6266d83505e4298"/>
    <p:sldId xmlns:r="http://schemas.openxmlformats.org/officeDocument/2006/relationships" id="260" r:id="Rb67e54883a284c01"/>
    <p:sldId xmlns:r="http://schemas.openxmlformats.org/officeDocument/2006/relationships" id="261" r:id="R80dc6d0dc67347b6"/>
    <p:sldId xmlns:r="http://schemas.openxmlformats.org/officeDocument/2006/relationships" id="262" r:id="R46c77ce1238f431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f2d9c58ff2e46b5" /><Relationship Type="http://schemas.openxmlformats.org/officeDocument/2006/relationships/slide" Target="/ppt/slides/slide1.xml" Id="R4a95ac5cfaa24fc1" /><Relationship Type="http://schemas.openxmlformats.org/officeDocument/2006/relationships/slide" Target="/ppt/slides/slide2.xml" Id="Rbe7cad1a9a14458e" /><Relationship Type="http://schemas.openxmlformats.org/officeDocument/2006/relationships/slide" Target="/ppt/slides/slide3.xml" Id="R80b3f24e5d494a72" /><Relationship Type="http://schemas.openxmlformats.org/officeDocument/2006/relationships/slide" Target="/ppt/slides/slide4.xml" Id="Re6266d83505e4298" /><Relationship Type="http://schemas.openxmlformats.org/officeDocument/2006/relationships/slide" Target="/ppt/slides/slide5.xml" Id="Rb67e54883a284c01" /><Relationship Type="http://schemas.openxmlformats.org/officeDocument/2006/relationships/slide" Target="/ppt/slides/slide6.xml" Id="R80dc6d0dc67347b6" /><Relationship Type="http://schemas.openxmlformats.org/officeDocument/2006/relationships/slide" Target="/ppt/slides/slide7.xml" Id="R46c77ce1238f431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b447d981ceb40d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d4ec39522d4d0b" /><Relationship Type="http://schemas.openxmlformats.org/officeDocument/2006/relationships/theme" Target="/ppt/slideMasters/theme/theme1.xml" Id="Rdf6b05007f564a9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bd4ec39522d4d0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adec0a4c0b4f2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924d3ce3e64ce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b6477c601e48b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081deb607643c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74d8496ce2475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04757212aa44d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5077562573410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SNIPTIND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SNIPTIND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SNIPTIND HOLDING AS ble etablert [år] og holder til i Mo I Rana.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SNIPTIND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SNIPTIND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SNIPTIND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−209 594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1 815 036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75 810 470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79 632 850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SNIPTIND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GUNNAR HJORTHEN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HARALD RYGH HJORTHEN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HILDE RYGH HJORTHEN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INGEBORG RYGH HJORTHEN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HARALD RYGH HJORTHEN  –  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HILDE RYGH HJORTHEN  –  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SNIPTIND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Skoginspektør Nilsens vei 2D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8622 Mo I Rana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75 12 76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per.gunnar@bilalliansen.no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984 122 691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SNIPTIND HOLDING AS</a:t>
            </a:r>
          </a:p>
        </p:txBody>
      </p:sp>
    </p:spTree>
  </p:cSld>
  <p:clrMapOvr>
    <a:masterClrMapping xmlns:a="http://schemas.openxmlformats.org/drawingml/2006/main"/>
  </p:clrMapOvr>
</p:sld>
</file>