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72876ab64b948f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ec656e6b64d40f1"/>
  </p:sldMasterIdLst>
  <p:sldIdLst>
    <p:sldId xmlns:r="http://schemas.openxmlformats.org/officeDocument/2006/relationships" id="256" r:id="R5a2d324265f54dee"/>
    <p:sldId xmlns:r="http://schemas.openxmlformats.org/officeDocument/2006/relationships" id="257" r:id="Rd2e64300dafd428c"/>
    <p:sldId xmlns:r="http://schemas.openxmlformats.org/officeDocument/2006/relationships" id="258" r:id="R3942386370be4bf6"/>
    <p:sldId xmlns:r="http://schemas.openxmlformats.org/officeDocument/2006/relationships" id="259" r:id="Ra52f0cc1b37349f9"/>
    <p:sldId xmlns:r="http://schemas.openxmlformats.org/officeDocument/2006/relationships" id="260" r:id="R07f89b2a50104d54"/>
    <p:sldId xmlns:r="http://schemas.openxmlformats.org/officeDocument/2006/relationships" id="261" r:id="Rb45c44a344254b6a"/>
    <p:sldId xmlns:r="http://schemas.openxmlformats.org/officeDocument/2006/relationships" id="262" r:id="Rdea10cef14c142b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ec656e6b64d40f1" /><Relationship Type="http://schemas.openxmlformats.org/officeDocument/2006/relationships/slide" Target="/ppt/slides/slide1.xml" Id="R5a2d324265f54dee" /><Relationship Type="http://schemas.openxmlformats.org/officeDocument/2006/relationships/slide" Target="/ppt/slides/slide2.xml" Id="Rd2e64300dafd428c" /><Relationship Type="http://schemas.openxmlformats.org/officeDocument/2006/relationships/slide" Target="/ppt/slides/slide3.xml" Id="R3942386370be4bf6" /><Relationship Type="http://schemas.openxmlformats.org/officeDocument/2006/relationships/slide" Target="/ppt/slides/slide4.xml" Id="Ra52f0cc1b37349f9" /><Relationship Type="http://schemas.openxmlformats.org/officeDocument/2006/relationships/slide" Target="/ppt/slides/slide5.xml" Id="R07f89b2a50104d54" /><Relationship Type="http://schemas.openxmlformats.org/officeDocument/2006/relationships/slide" Target="/ppt/slides/slide6.xml" Id="Rb45c44a344254b6a" /><Relationship Type="http://schemas.openxmlformats.org/officeDocument/2006/relationships/slide" Target="/ppt/slides/slide7.xml" Id="Rdea10cef14c142b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f7e64436444477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9811f2e34e468a" /><Relationship Type="http://schemas.openxmlformats.org/officeDocument/2006/relationships/theme" Target="/ppt/slideMasters/theme/theme1.xml" Id="R1b83b7d4ec5e428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89811f2e34e468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7ce62e7f824db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70abd75881442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23e4e081424e3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8d2c31325a49f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729e6147b54aa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8174918ad24c4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d496dcfa104ed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ARNE NILSEN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ARNE NILSEN AS ble etablert [år] og holder til i Fredrikstad.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32 622 924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989 810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834 582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5 801 796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11 996 502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TRULS ARNE NILSEN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Gelertsens gate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1608 Fredrikstad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69 31 02 03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984 088 884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 NILSEN AS</a:t>
            </a:r>
          </a:p>
        </p:txBody>
      </p:sp>
    </p:spTree>
  </p:cSld>
  <p:clrMapOvr>
    <a:masterClrMapping xmlns:a="http://schemas.openxmlformats.org/drawingml/2006/main"/>
  </p:clrMapOvr>
</p:sld>
</file>