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5717b6e77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3291473ab466a"/>
  </p:sldMasterIdLst>
  <p:sldIdLst>
    <p:sldId xmlns:r="http://schemas.openxmlformats.org/officeDocument/2006/relationships" id="256" r:id="Rb70f8993c56846a5"/>
    <p:sldId xmlns:r="http://schemas.openxmlformats.org/officeDocument/2006/relationships" id="257" r:id="Rabae1695f6ca48a9"/>
    <p:sldId xmlns:r="http://schemas.openxmlformats.org/officeDocument/2006/relationships" id="258" r:id="Rfdb55067f0e84a52"/>
    <p:sldId xmlns:r="http://schemas.openxmlformats.org/officeDocument/2006/relationships" id="259" r:id="R3faea4bdb61d43c7"/>
    <p:sldId xmlns:r="http://schemas.openxmlformats.org/officeDocument/2006/relationships" id="260" r:id="R7be8a12c47da45ee"/>
    <p:sldId xmlns:r="http://schemas.openxmlformats.org/officeDocument/2006/relationships" id="261" r:id="R1b074918b9164a54"/>
    <p:sldId xmlns:r="http://schemas.openxmlformats.org/officeDocument/2006/relationships" id="262" r:id="R02503c31c121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3291473ab466a" /><Relationship Type="http://schemas.openxmlformats.org/officeDocument/2006/relationships/slide" Target="/ppt/slides/slide1.xml" Id="Rb70f8993c56846a5" /><Relationship Type="http://schemas.openxmlformats.org/officeDocument/2006/relationships/slide" Target="/ppt/slides/slide2.xml" Id="Rabae1695f6ca48a9" /><Relationship Type="http://schemas.openxmlformats.org/officeDocument/2006/relationships/slide" Target="/ppt/slides/slide3.xml" Id="Rfdb55067f0e84a52" /><Relationship Type="http://schemas.openxmlformats.org/officeDocument/2006/relationships/slide" Target="/ppt/slides/slide4.xml" Id="R3faea4bdb61d43c7" /><Relationship Type="http://schemas.openxmlformats.org/officeDocument/2006/relationships/slide" Target="/ppt/slides/slide5.xml" Id="R7be8a12c47da45ee" /><Relationship Type="http://schemas.openxmlformats.org/officeDocument/2006/relationships/slide" Target="/ppt/slides/slide6.xml" Id="R1b074918b9164a54" /><Relationship Type="http://schemas.openxmlformats.org/officeDocument/2006/relationships/slide" Target="/ppt/slides/slide7.xml" Id="R02503c31c121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e124c735e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7c579a8db4f0c" /><Relationship Type="http://schemas.openxmlformats.org/officeDocument/2006/relationships/theme" Target="/ppt/slideMasters/theme/theme1.xml" Id="R8c6b6119c562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77c579a8db4f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795fffafe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42172bad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8254d383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5012a2a7c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635175072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42773f2ae42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50fa97142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SERVICENTER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SERVICENTER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SKINNARLAND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984 086 121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