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dd5c88f9b0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224cebc314eac"/>
  </p:sldMasterIdLst>
  <p:sldIdLst>
    <p:sldId xmlns:r="http://schemas.openxmlformats.org/officeDocument/2006/relationships" id="256" r:id="R85df2accc84c44ea"/>
    <p:sldId xmlns:r="http://schemas.openxmlformats.org/officeDocument/2006/relationships" id="257" r:id="R9245c2c81f2945d7"/>
    <p:sldId xmlns:r="http://schemas.openxmlformats.org/officeDocument/2006/relationships" id="258" r:id="Rc324c79121474926"/>
    <p:sldId xmlns:r="http://schemas.openxmlformats.org/officeDocument/2006/relationships" id="259" r:id="R1006955c0b1d4453"/>
    <p:sldId xmlns:r="http://schemas.openxmlformats.org/officeDocument/2006/relationships" id="260" r:id="Ra50994f039c54015"/>
    <p:sldId xmlns:r="http://schemas.openxmlformats.org/officeDocument/2006/relationships" id="261" r:id="R99831e168fff48e5"/>
    <p:sldId xmlns:r="http://schemas.openxmlformats.org/officeDocument/2006/relationships" id="262" r:id="R2eb50990ac5f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224cebc314eac" /><Relationship Type="http://schemas.openxmlformats.org/officeDocument/2006/relationships/slide" Target="/ppt/slides/slide1.xml" Id="R85df2accc84c44ea" /><Relationship Type="http://schemas.openxmlformats.org/officeDocument/2006/relationships/slide" Target="/ppt/slides/slide2.xml" Id="R9245c2c81f2945d7" /><Relationship Type="http://schemas.openxmlformats.org/officeDocument/2006/relationships/slide" Target="/ppt/slides/slide3.xml" Id="Rc324c79121474926" /><Relationship Type="http://schemas.openxmlformats.org/officeDocument/2006/relationships/slide" Target="/ppt/slides/slide4.xml" Id="R1006955c0b1d4453" /><Relationship Type="http://schemas.openxmlformats.org/officeDocument/2006/relationships/slide" Target="/ppt/slides/slide5.xml" Id="Ra50994f039c54015" /><Relationship Type="http://schemas.openxmlformats.org/officeDocument/2006/relationships/slide" Target="/ppt/slides/slide6.xml" Id="R99831e168fff48e5" /><Relationship Type="http://schemas.openxmlformats.org/officeDocument/2006/relationships/slide" Target="/ppt/slides/slide7.xml" Id="R2eb50990ac5f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2a9fe6d61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6b78581ec409d" /><Relationship Type="http://schemas.openxmlformats.org/officeDocument/2006/relationships/theme" Target="/ppt/slideMasters/theme/theme1.xml" Id="R8088ba25dd1645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6b78581ec40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cc79ac5bc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c9f1177f43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b4bbce83c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879a9d3a9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94d459b8148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ea5b0364841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50db8bb52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 IT-KONSULT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IT-KONSULT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984 080 549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 IT-KONSULT AS</a:t>
            </a:r>
          </a:p>
        </p:txBody>
      </p:sp>
    </p:spTree>
  </p:cSld>
  <p:clrMapOvr>
    <a:masterClrMapping xmlns:a="http://schemas.openxmlformats.org/drawingml/2006/main"/>
  </p:clrMapOvr>
</p:sld>
</file>