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227b8cdb5141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65d4a7ef8e48eb"/>
  </p:sldMasterIdLst>
  <p:sldIdLst>
    <p:sldId xmlns:r="http://schemas.openxmlformats.org/officeDocument/2006/relationships" id="256" r:id="Rdad9c8e0424c4ced"/>
    <p:sldId xmlns:r="http://schemas.openxmlformats.org/officeDocument/2006/relationships" id="257" r:id="R4a98ee765ad74169"/>
    <p:sldId xmlns:r="http://schemas.openxmlformats.org/officeDocument/2006/relationships" id="258" r:id="Rf026f73c718d4d61"/>
    <p:sldId xmlns:r="http://schemas.openxmlformats.org/officeDocument/2006/relationships" id="259" r:id="Rc093631b705e4c5d"/>
    <p:sldId xmlns:r="http://schemas.openxmlformats.org/officeDocument/2006/relationships" id="260" r:id="R0f909bc1e3584ca4"/>
    <p:sldId xmlns:r="http://schemas.openxmlformats.org/officeDocument/2006/relationships" id="261" r:id="R0f5f81b113f74cce"/>
    <p:sldId xmlns:r="http://schemas.openxmlformats.org/officeDocument/2006/relationships" id="262" r:id="R7497114da46e40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65d4a7ef8e48eb" /><Relationship Type="http://schemas.openxmlformats.org/officeDocument/2006/relationships/slide" Target="/ppt/slides/slide1.xml" Id="Rdad9c8e0424c4ced" /><Relationship Type="http://schemas.openxmlformats.org/officeDocument/2006/relationships/slide" Target="/ppt/slides/slide2.xml" Id="R4a98ee765ad74169" /><Relationship Type="http://schemas.openxmlformats.org/officeDocument/2006/relationships/slide" Target="/ppt/slides/slide3.xml" Id="Rf026f73c718d4d61" /><Relationship Type="http://schemas.openxmlformats.org/officeDocument/2006/relationships/slide" Target="/ppt/slides/slide4.xml" Id="Rc093631b705e4c5d" /><Relationship Type="http://schemas.openxmlformats.org/officeDocument/2006/relationships/slide" Target="/ppt/slides/slide5.xml" Id="R0f909bc1e3584ca4" /><Relationship Type="http://schemas.openxmlformats.org/officeDocument/2006/relationships/slide" Target="/ppt/slides/slide6.xml" Id="R0f5f81b113f74cce" /><Relationship Type="http://schemas.openxmlformats.org/officeDocument/2006/relationships/slide" Target="/ppt/slides/slide7.xml" Id="R7497114da46e40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819910f8304d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2271fe0a3443f" /><Relationship Type="http://schemas.openxmlformats.org/officeDocument/2006/relationships/theme" Target="/ppt/slideMasters/theme/theme1.xml" Id="R02e1b8e9f42b4f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f2271fe0a344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f004ed6f940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7f9753ca543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614969b9e46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dfc9a069846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2017f58a745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eb6fd7b6d45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cc3d6dc0441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REVISORGRUPPEN  AGDER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REVISORGRUPPEN  AGDER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10 603 836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2 658 602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2 034 002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1 601 105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5 408 516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REVISJON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SÖTA BROR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RIBE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ITEUM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04 18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984 073 275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