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14209dbde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f585f8233418d"/>
  </p:sldMasterIdLst>
  <p:sldIdLst>
    <p:sldId xmlns:r="http://schemas.openxmlformats.org/officeDocument/2006/relationships" id="256" r:id="R134c26d02e31447b"/>
    <p:sldId xmlns:r="http://schemas.openxmlformats.org/officeDocument/2006/relationships" id="257" r:id="R24c98ea0063e4517"/>
    <p:sldId xmlns:r="http://schemas.openxmlformats.org/officeDocument/2006/relationships" id="258" r:id="Read46d17deae4f18"/>
    <p:sldId xmlns:r="http://schemas.openxmlformats.org/officeDocument/2006/relationships" id="259" r:id="Rb310ae70b19b4a55"/>
    <p:sldId xmlns:r="http://schemas.openxmlformats.org/officeDocument/2006/relationships" id="260" r:id="Rf21cc48888dc41d8"/>
    <p:sldId xmlns:r="http://schemas.openxmlformats.org/officeDocument/2006/relationships" id="261" r:id="R6c46941c755f43cc"/>
    <p:sldId xmlns:r="http://schemas.openxmlformats.org/officeDocument/2006/relationships" id="262" r:id="R022bdd9f356245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f585f8233418d" /><Relationship Type="http://schemas.openxmlformats.org/officeDocument/2006/relationships/slide" Target="/ppt/slides/slide1.xml" Id="R134c26d02e31447b" /><Relationship Type="http://schemas.openxmlformats.org/officeDocument/2006/relationships/slide" Target="/ppt/slides/slide2.xml" Id="R24c98ea0063e4517" /><Relationship Type="http://schemas.openxmlformats.org/officeDocument/2006/relationships/slide" Target="/ppt/slides/slide3.xml" Id="Read46d17deae4f18" /><Relationship Type="http://schemas.openxmlformats.org/officeDocument/2006/relationships/slide" Target="/ppt/slides/slide4.xml" Id="Rb310ae70b19b4a55" /><Relationship Type="http://schemas.openxmlformats.org/officeDocument/2006/relationships/slide" Target="/ppt/slides/slide5.xml" Id="Rf21cc48888dc41d8" /><Relationship Type="http://schemas.openxmlformats.org/officeDocument/2006/relationships/slide" Target="/ppt/slides/slide6.xml" Id="R6c46941c755f43cc" /><Relationship Type="http://schemas.openxmlformats.org/officeDocument/2006/relationships/slide" Target="/ppt/slides/slide7.xml" Id="R022bdd9f356245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32e34f75c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b05f7dce74b2d" /><Relationship Type="http://schemas.openxmlformats.org/officeDocument/2006/relationships/theme" Target="/ppt/slideMasters/theme/theme1.xml" Id="R87f15822bd3c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bb05f7dce74b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5257abbd34f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563c64a8e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b0690e38740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fa89807df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be6458fe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43409d514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de42d471a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NORDVEST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MILJØ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134 526 540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43 525 262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984 070 640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