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f36d99f5ec4c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c6afcf5789423c"/>
  </p:sldMasterIdLst>
  <p:sldIdLst>
    <p:sldId xmlns:r="http://schemas.openxmlformats.org/officeDocument/2006/relationships" id="256" r:id="R358fca39f18e4efa"/>
    <p:sldId xmlns:r="http://schemas.openxmlformats.org/officeDocument/2006/relationships" id="257" r:id="Re219134aae9241b3"/>
    <p:sldId xmlns:r="http://schemas.openxmlformats.org/officeDocument/2006/relationships" id="258" r:id="R4ed031df41694b1f"/>
    <p:sldId xmlns:r="http://schemas.openxmlformats.org/officeDocument/2006/relationships" id="259" r:id="R12af9a48d7ed487a"/>
    <p:sldId xmlns:r="http://schemas.openxmlformats.org/officeDocument/2006/relationships" id="260" r:id="Ra4c8b732b6d44e26"/>
    <p:sldId xmlns:r="http://schemas.openxmlformats.org/officeDocument/2006/relationships" id="261" r:id="R71580da031fa4771"/>
    <p:sldId xmlns:r="http://schemas.openxmlformats.org/officeDocument/2006/relationships" id="262" r:id="R2b9fdc64fe4349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c6afcf5789423c" /><Relationship Type="http://schemas.openxmlformats.org/officeDocument/2006/relationships/slide" Target="/ppt/slides/slide1.xml" Id="R358fca39f18e4efa" /><Relationship Type="http://schemas.openxmlformats.org/officeDocument/2006/relationships/slide" Target="/ppt/slides/slide2.xml" Id="Re219134aae9241b3" /><Relationship Type="http://schemas.openxmlformats.org/officeDocument/2006/relationships/slide" Target="/ppt/slides/slide3.xml" Id="R4ed031df41694b1f" /><Relationship Type="http://schemas.openxmlformats.org/officeDocument/2006/relationships/slide" Target="/ppt/slides/slide4.xml" Id="R12af9a48d7ed487a" /><Relationship Type="http://schemas.openxmlformats.org/officeDocument/2006/relationships/slide" Target="/ppt/slides/slide5.xml" Id="Ra4c8b732b6d44e26" /><Relationship Type="http://schemas.openxmlformats.org/officeDocument/2006/relationships/slide" Target="/ppt/slides/slide6.xml" Id="R71580da031fa4771" /><Relationship Type="http://schemas.openxmlformats.org/officeDocument/2006/relationships/slide" Target="/ppt/slides/slide7.xml" Id="R2b9fdc64fe4349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4288c705e141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c926473e4446c" /><Relationship Type="http://schemas.openxmlformats.org/officeDocument/2006/relationships/theme" Target="/ppt/slideMasters/theme/theme1.xml" Id="R6caaea90336949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bc926473e444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774ce459946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8dba1288345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e53b832fa4f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95317d3f94b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4c40f838845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ab628e40349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5bcf3f9fb4a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ZAPHOD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ZAPHOD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ZAPHOD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ZAPHOD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ZAPHOD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ZAPHOD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491 025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8 456 959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8 489 388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ZAPHOD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THORSEN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ZAPHOD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Kapellveien 138A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984 068 034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ZAPHOD AS</a:t>
            </a:r>
          </a:p>
        </p:txBody>
      </p:sp>
    </p:spTree>
  </p:cSld>
  <p:clrMapOvr>
    <a:masterClrMapping xmlns:a="http://schemas.openxmlformats.org/drawingml/2006/main"/>
  </p:clrMapOvr>
</p:sld>
</file>