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a0c4d497e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5dc7a0c354a4e"/>
  </p:sldMasterIdLst>
  <p:sldIdLst>
    <p:sldId xmlns:r="http://schemas.openxmlformats.org/officeDocument/2006/relationships" id="256" r:id="Rf927c8e9beb649a5"/>
    <p:sldId xmlns:r="http://schemas.openxmlformats.org/officeDocument/2006/relationships" id="257" r:id="R7d5b4c7283b04b0f"/>
    <p:sldId xmlns:r="http://schemas.openxmlformats.org/officeDocument/2006/relationships" id="258" r:id="R51f8b2a9935c4858"/>
    <p:sldId xmlns:r="http://schemas.openxmlformats.org/officeDocument/2006/relationships" id="259" r:id="R02ebb7a4050c425f"/>
    <p:sldId xmlns:r="http://schemas.openxmlformats.org/officeDocument/2006/relationships" id="260" r:id="R30bdbe571fb3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5dc7a0c354a4e" /><Relationship Type="http://schemas.openxmlformats.org/officeDocument/2006/relationships/slide" Target="/ppt/slides/slide1.xml" Id="Rf927c8e9beb649a5" /><Relationship Type="http://schemas.openxmlformats.org/officeDocument/2006/relationships/slide" Target="/ppt/slides/slide2.xml" Id="R7d5b4c7283b04b0f" /><Relationship Type="http://schemas.openxmlformats.org/officeDocument/2006/relationships/slide" Target="/ppt/slides/slide3.xml" Id="R51f8b2a9935c4858" /><Relationship Type="http://schemas.openxmlformats.org/officeDocument/2006/relationships/slide" Target="/ppt/slides/slide4.xml" Id="R02ebb7a4050c425f" /><Relationship Type="http://schemas.openxmlformats.org/officeDocument/2006/relationships/slide" Target="/ppt/slides/slide5.xml" Id="R30bdbe571fb3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5da5d4dae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d36acc5b4185" /><Relationship Type="http://schemas.openxmlformats.org/officeDocument/2006/relationships/theme" Target="/ppt/slideMasters/theme/theme1.xml" Id="R51a0e75b57c2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5d36acc5b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696e5c45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ebf377df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8f414e9aa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5336f736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79cf72c75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